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6" r:id="rId3"/>
    <p:sldId id="265" r:id="rId4"/>
    <p:sldId id="266" r:id="rId5"/>
    <p:sldId id="267" r:id="rId6"/>
    <p:sldId id="273" r:id="rId7"/>
    <p:sldId id="268" r:id="rId8"/>
    <p:sldId id="269" r:id="rId9"/>
    <p:sldId id="270" r:id="rId10"/>
    <p:sldId id="271" r:id="rId11"/>
    <p:sldId id="272" r:id="rId12"/>
    <p:sldId id="274" r:id="rId13"/>
    <p:sldId id="275" r:id="rId14"/>
  </p:sldIdLst>
  <p:sldSz cx="9144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8866"/>
    <a:srgbClr val="F1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173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96484"/>
            <a:ext cx="7772400" cy="318346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802717"/>
            <a:ext cx="6858000" cy="220768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4DFC-FBCE-457E-B7D8-09ADD0D61F71}" type="datetimeFigureOut">
              <a:rPr lang="en-US" smtClean="0"/>
              <a:t>12/21/2019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F7EE9-49A3-4586-B855-677DEA2EC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474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4DFC-FBCE-457E-B7D8-09ADD0D61F71}" type="datetimeFigureOut">
              <a:rPr lang="en-US" smtClean="0"/>
              <a:t>12/21/2019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F7EE9-49A3-4586-B855-677DEA2EC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153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86834"/>
            <a:ext cx="1971675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486834"/>
            <a:ext cx="5800725" cy="77491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4DFC-FBCE-457E-B7D8-09ADD0D61F71}" type="datetimeFigureOut">
              <a:rPr lang="en-US" smtClean="0"/>
              <a:t>12/21/2019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F7EE9-49A3-4586-B855-677DEA2EC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071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4DFC-FBCE-457E-B7D8-09ADD0D61F71}" type="datetimeFigureOut">
              <a:rPr lang="en-US" smtClean="0"/>
              <a:t>12/21/2019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F7EE9-49A3-4586-B855-677DEA2EC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606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279653"/>
            <a:ext cx="7886700" cy="38036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6119286"/>
            <a:ext cx="7886700" cy="200024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4DFC-FBCE-457E-B7D8-09ADD0D61F71}" type="datetimeFigureOut">
              <a:rPr lang="en-US" smtClean="0"/>
              <a:t>12/21/2019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F7EE9-49A3-4586-B855-677DEA2EC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894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434167"/>
            <a:ext cx="388620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434167"/>
            <a:ext cx="388620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4DFC-FBCE-457E-B7D8-09ADD0D61F71}" type="datetimeFigureOut">
              <a:rPr lang="en-US" smtClean="0"/>
              <a:t>12/21/2019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F7EE9-49A3-4586-B855-677DEA2EC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391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6836"/>
            <a:ext cx="7886700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241551"/>
            <a:ext cx="3868340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3340100"/>
            <a:ext cx="3868340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2241551"/>
            <a:ext cx="3887391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3340100"/>
            <a:ext cx="3887391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4DFC-FBCE-457E-B7D8-09ADD0D61F71}" type="datetimeFigureOut">
              <a:rPr lang="en-US" smtClean="0"/>
              <a:t>12/21/2019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F7EE9-49A3-4586-B855-677DEA2EC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08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4DFC-FBCE-457E-B7D8-09ADD0D61F71}" type="datetimeFigureOut">
              <a:rPr lang="en-US" smtClean="0"/>
              <a:t>12/21/2019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F7EE9-49A3-4586-B855-677DEA2EC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84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4DFC-FBCE-457E-B7D8-09ADD0D61F71}" type="datetimeFigureOut">
              <a:rPr lang="en-US" smtClean="0"/>
              <a:t>12/21/2019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F7EE9-49A3-4586-B855-677DEA2EC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332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9600"/>
            <a:ext cx="294917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316569"/>
            <a:ext cx="4629150" cy="64981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743200"/>
            <a:ext cx="2949178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4DFC-FBCE-457E-B7D8-09ADD0D61F71}" type="datetimeFigureOut">
              <a:rPr lang="en-US" smtClean="0"/>
              <a:t>12/21/2019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F7EE9-49A3-4586-B855-677DEA2EC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9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9600"/>
            <a:ext cx="294917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316569"/>
            <a:ext cx="4629150" cy="649816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743200"/>
            <a:ext cx="2949178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4DFC-FBCE-457E-B7D8-09ADD0D61F71}" type="datetimeFigureOut">
              <a:rPr lang="en-US" smtClean="0"/>
              <a:t>12/21/2019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F7EE9-49A3-4586-B855-677DEA2EC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414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486836"/>
            <a:ext cx="78867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434167"/>
            <a:ext cx="78867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8475136"/>
            <a:ext cx="2057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A4DFC-FBCE-457E-B7D8-09ADD0D61F71}" type="datetimeFigureOut">
              <a:rPr lang="en-US" smtClean="0"/>
              <a:t>12/21/2019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8475136"/>
            <a:ext cx="2057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F7EE9-49A3-4586-B855-677DEA2EC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729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428"/>
          <a:stretch/>
        </p:blipFill>
        <p:spPr>
          <a:xfrm>
            <a:off x="0" y="-30605"/>
            <a:ext cx="9157064" cy="917460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40212" y="3526445"/>
            <a:ext cx="50979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Anggota</a:t>
            </a:r>
            <a:r>
              <a:rPr lang="en-US" sz="2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DPR RI </a:t>
            </a:r>
            <a:r>
              <a:rPr lang="en-US" sz="24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Fraksi</a:t>
            </a:r>
            <a:r>
              <a:rPr lang="en-US" sz="2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Partai</a:t>
            </a:r>
            <a:r>
              <a:rPr lang="en-US" sz="2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NasDem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630" y="308437"/>
            <a:ext cx="1742621" cy="73227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85025" y="2952949"/>
            <a:ext cx="5266057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2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H. Charles </a:t>
            </a:r>
            <a:r>
              <a:rPr lang="en-US" sz="4200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Meikyansah</a:t>
            </a:r>
            <a:endParaRPr lang="en-US" sz="4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77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6138" y="2059468"/>
            <a:ext cx="483576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 err="1" smtClean="0">
                <a:solidFill>
                  <a:schemeClr val="bg1"/>
                </a:solidFill>
              </a:rPr>
              <a:t>Kreativitas</a:t>
            </a:r>
            <a:endParaRPr lang="en-US" sz="6000" dirty="0" smtClean="0">
              <a:solidFill>
                <a:schemeClr val="bg1"/>
              </a:solidFill>
            </a:endParaRPr>
          </a:p>
          <a:p>
            <a:r>
              <a:rPr lang="en-US" sz="2400" dirty="0" err="1" smtClean="0">
                <a:solidFill>
                  <a:schemeClr val="bg1"/>
                </a:solidFill>
              </a:rPr>
              <a:t>akan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menjadi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salah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satu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dari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tiga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keterampilan</a:t>
            </a:r>
            <a:r>
              <a:rPr lang="en-US" sz="2400" dirty="0">
                <a:solidFill>
                  <a:schemeClr val="bg1"/>
                </a:solidFill>
              </a:rPr>
              <a:t> yang </a:t>
            </a:r>
            <a:r>
              <a:rPr lang="en-US" sz="2400" dirty="0" err="1">
                <a:solidFill>
                  <a:schemeClr val="bg1"/>
                </a:solidFill>
              </a:rPr>
              <a:t>dibutuhkan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oleh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pekerja</a:t>
            </a:r>
            <a:r>
              <a:rPr lang="en-US" sz="2400" dirty="0">
                <a:solidFill>
                  <a:schemeClr val="bg1"/>
                </a:solidFill>
              </a:rPr>
              <a:t>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630" y="308437"/>
            <a:ext cx="1742621" cy="73227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277"/>
          <a:stretch/>
        </p:blipFill>
        <p:spPr>
          <a:xfrm>
            <a:off x="5204491" y="1040709"/>
            <a:ext cx="3957094" cy="750541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56138" y="4604008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</a:rPr>
              <a:t>Dengan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longsoran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produk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baru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teknologi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baru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cara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kerja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baru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pekerja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harus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menjadi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lebih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kreatif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untuk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mendapatkan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manfaat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dari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perubahan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ini</a:t>
            </a:r>
            <a:r>
              <a:rPr lang="en-US" sz="28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218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37891" y="6978806"/>
            <a:ext cx="56974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yang </a:t>
            </a:r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masuk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dalam</a:t>
            </a:r>
            <a:r>
              <a:rPr lang="en-US" dirty="0" smtClean="0">
                <a:solidFill>
                  <a:schemeClr val="bg1"/>
                </a:solidFill>
              </a:rPr>
              <a:t> 10 </a:t>
            </a:r>
            <a:r>
              <a:rPr lang="en-US" dirty="0" err="1" smtClean="0">
                <a:solidFill>
                  <a:schemeClr val="bg1"/>
                </a:solidFill>
              </a:rPr>
              <a:t>besar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menjadi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keterampilan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teratas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yang </a:t>
            </a:r>
            <a:r>
              <a:rPr lang="en-US" dirty="0" err="1" smtClean="0">
                <a:solidFill>
                  <a:schemeClr val="bg1"/>
                </a:solidFill>
              </a:rPr>
              <a:t>dibutuhkan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oleh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semua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630" y="308437"/>
            <a:ext cx="1742621" cy="73227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37891" y="5044687"/>
            <a:ext cx="5063630" cy="19341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7000"/>
              </a:lnSpc>
            </a:pPr>
            <a:r>
              <a:rPr lang="en-US" sz="8000" b="1" dirty="0" err="1" smtClean="0">
                <a:solidFill>
                  <a:schemeClr val="bg1"/>
                </a:solidFill>
              </a:rPr>
              <a:t>Kecerdasan</a:t>
            </a:r>
            <a:endParaRPr lang="en-US" sz="8000" b="1" dirty="0">
              <a:solidFill>
                <a:schemeClr val="bg1"/>
              </a:solidFill>
            </a:endParaRPr>
          </a:p>
          <a:p>
            <a:pPr>
              <a:lnSpc>
                <a:spcPts val="7000"/>
              </a:lnSpc>
            </a:pPr>
            <a:r>
              <a:rPr lang="en-US" sz="8000" b="1" dirty="0" err="1" smtClean="0">
                <a:solidFill>
                  <a:schemeClr val="bg1"/>
                </a:solidFill>
              </a:rPr>
              <a:t>emosional</a:t>
            </a:r>
            <a:endParaRPr lang="en-US" sz="8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891" y="1226892"/>
            <a:ext cx="4762500" cy="433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33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630" y="308437"/>
            <a:ext cx="1742621" cy="7322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283" y="3165230"/>
            <a:ext cx="5148236" cy="576775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37891" y="1844287"/>
            <a:ext cx="5403852" cy="1887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7000"/>
              </a:lnSpc>
            </a:pPr>
            <a:r>
              <a:rPr lang="en-US" sz="8000" b="1" dirty="0" err="1" smtClean="0">
                <a:solidFill>
                  <a:schemeClr val="bg1"/>
                </a:solidFill>
              </a:rPr>
              <a:t>Jejaring</a:t>
            </a:r>
            <a:endParaRPr lang="en-US" sz="8000" b="1" dirty="0" smtClean="0">
              <a:solidFill>
                <a:schemeClr val="bg1"/>
              </a:solidFill>
            </a:endParaRPr>
          </a:p>
          <a:p>
            <a:pPr>
              <a:lnSpc>
                <a:spcPts val="7000"/>
              </a:lnSpc>
            </a:pPr>
            <a:r>
              <a:rPr lang="en-US" sz="8000" b="1" dirty="0" err="1" smtClean="0">
                <a:solidFill>
                  <a:schemeClr val="bg1"/>
                </a:solidFill>
              </a:rPr>
              <a:t>Pertemanan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423727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630" y="308437"/>
            <a:ext cx="1742621" cy="73227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795981" y="4535235"/>
            <a:ext cx="5576463" cy="10364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8000" b="1" dirty="0" err="1" smtClean="0">
                <a:solidFill>
                  <a:srgbClr val="0F8866"/>
                </a:solidFill>
              </a:rPr>
              <a:t>Terima</a:t>
            </a:r>
            <a:r>
              <a:rPr lang="en-US" sz="8000" b="1" dirty="0" smtClean="0">
                <a:solidFill>
                  <a:srgbClr val="0F8866"/>
                </a:solidFill>
              </a:rPr>
              <a:t> </a:t>
            </a:r>
            <a:r>
              <a:rPr lang="en-US" sz="8000" b="1" dirty="0" err="1" smtClean="0">
                <a:solidFill>
                  <a:srgbClr val="0F8866"/>
                </a:solidFill>
              </a:rPr>
              <a:t>Kasih</a:t>
            </a:r>
            <a:endParaRPr lang="en-US" sz="8000" dirty="0">
              <a:solidFill>
                <a:srgbClr val="0F8866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16211" y="1546417"/>
            <a:ext cx="6536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“A leader is a dealer in hope”</a:t>
            </a:r>
          </a:p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Napoleon Bonaparte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72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028795" y="2125655"/>
            <a:ext cx="5396526" cy="141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5000"/>
              </a:lnSpc>
            </a:pPr>
            <a:r>
              <a:rPr lang="en-US" sz="6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Lima </a:t>
            </a:r>
            <a:r>
              <a:rPr lang="en-US" sz="6000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tahun</a:t>
            </a:r>
            <a:endParaRPr lang="en-US" sz="60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ts val="5000"/>
              </a:lnSpc>
            </a:pPr>
            <a:r>
              <a:rPr lang="en-US" sz="6000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6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sekarang</a:t>
            </a:r>
            <a:r>
              <a:rPr lang="en-US" sz="6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en-US" sz="6000" b="1" dirty="0">
              <a:solidFill>
                <a:schemeClr val="bg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630" y="308437"/>
            <a:ext cx="1742621" cy="7322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251" y="3819278"/>
            <a:ext cx="5195614" cy="5195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2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2238375"/>
            <a:ext cx="6934200" cy="375285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79657" y="6488446"/>
            <a:ext cx="7038926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sepertiga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keterampilan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(35%) yang </a:t>
            </a:r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dianggap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penting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angkatan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kerja</a:t>
            </a:r>
            <a:r>
              <a:rPr lang="en-US" sz="3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hari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3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berubah</a:t>
            </a: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ctr"/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630" y="308437"/>
            <a:ext cx="1742621" cy="7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48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0983" y="2492697"/>
            <a:ext cx="747101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2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membawa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kita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teknologi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robotika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canggih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transportasi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otonom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kecerdasan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buatan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(artificial intelligence) </a:t>
            </a:r>
            <a:r>
              <a:rPr lang="en-US" sz="2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pembelajaran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mesin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bahan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canggih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bioteknologi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genomik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19460" y="1819981"/>
            <a:ext cx="45050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Revolusi</a:t>
            </a: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Industri</a:t>
            </a: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4.0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630" y="308437"/>
            <a:ext cx="1742621" cy="7322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4414160"/>
            <a:ext cx="7620000" cy="370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39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630" y="308437"/>
            <a:ext cx="1742621" cy="73227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5433" y="1204520"/>
            <a:ext cx="5601341" cy="2425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500"/>
              </a:lnSpc>
            </a:pPr>
            <a:r>
              <a:rPr lang="en-US" sz="5000" b="1" dirty="0" err="1" smtClean="0">
                <a:solidFill>
                  <a:schemeClr val="bg1"/>
                </a:solidFill>
              </a:rPr>
              <a:t>akan</a:t>
            </a:r>
            <a:r>
              <a:rPr lang="en-US" sz="5000" b="1" dirty="0" smtClean="0">
                <a:solidFill>
                  <a:schemeClr val="bg1"/>
                </a:solidFill>
              </a:rPr>
              <a:t> </a:t>
            </a:r>
            <a:r>
              <a:rPr lang="en-US" sz="5000" b="1" dirty="0" err="1">
                <a:solidFill>
                  <a:schemeClr val="bg1"/>
                </a:solidFill>
              </a:rPr>
              <a:t>mengubah</a:t>
            </a:r>
            <a:r>
              <a:rPr lang="en-US" sz="5000" b="1" dirty="0">
                <a:solidFill>
                  <a:schemeClr val="bg1"/>
                </a:solidFill>
              </a:rPr>
              <a:t> </a:t>
            </a:r>
            <a:r>
              <a:rPr lang="en-US" sz="5000" b="1" dirty="0" err="1">
                <a:solidFill>
                  <a:schemeClr val="bg1"/>
                </a:solidFill>
              </a:rPr>
              <a:t>cara</a:t>
            </a:r>
            <a:r>
              <a:rPr lang="en-US" sz="5000" b="1" dirty="0">
                <a:solidFill>
                  <a:schemeClr val="bg1"/>
                </a:solidFill>
              </a:rPr>
              <a:t> </a:t>
            </a:r>
            <a:r>
              <a:rPr lang="en-US" sz="5000" b="1" dirty="0" err="1">
                <a:solidFill>
                  <a:schemeClr val="bg1"/>
                </a:solidFill>
              </a:rPr>
              <a:t>kita</a:t>
            </a:r>
            <a:r>
              <a:rPr lang="en-US" sz="5000" b="1" dirty="0">
                <a:solidFill>
                  <a:schemeClr val="bg1"/>
                </a:solidFill>
              </a:rPr>
              <a:t> </a:t>
            </a:r>
            <a:r>
              <a:rPr lang="en-US" sz="5000" b="1" dirty="0" err="1">
                <a:solidFill>
                  <a:schemeClr val="bg1"/>
                </a:solidFill>
              </a:rPr>
              <a:t>hidup</a:t>
            </a:r>
            <a:r>
              <a:rPr lang="en-US" sz="5000" b="1" dirty="0">
                <a:solidFill>
                  <a:schemeClr val="bg1"/>
                </a:solidFill>
              </a:rPr>
              <a:t>, </a:t>
            </a:r>
            <a:endParaRPr lang="en-US" sz="5000" b="1" dirty="0" smtClean="0">
              <a:solidFill>
                <a:schemeClr val="bg1"/>
              </a:solidFill>
            </a:endParaRPr>
          </a:p>
          <a:p>
            <a:pPr>
              <a:lnSpc>
                <a:spcPts val="4500"/>
              </a:lnSpc>
            </a:pPr>
            <a:r>
              <a:rPr lang="en-US" sz="5000" b="1" dirty="0" err="1" smtClean="0">
                <a:solidFill>
                  <a:schemeClr val="bg1"/>
                </a:solidFill>
              </a:rPr>
              <a:t>dan</a:t>
            </a:r>
            <a:r>
              <a:rPr lang="en-US" sz="5000" b="1" dirty="0" smtClean="0">
                <a:solidFill>
                  <a:schemeClr val="bg1"/>
                </a:solidFill>
              </a:rPr>
              <a:t> </a:t>
            </a:r>
            <a:r>
              <a:rPr lang="en-US" sz="5000" b="1" dirty="0" err="1">
                <a:solidFill>
                  <a:schemeClr val="bg1"/>
                </a:solidFill>
              </a:rPr>
              <a:t>cara</a:t>
            </a:r>
            <a:r>
              <a:rPr lang="en-US" sz="5000" b="1" dirty="0">
                <a:solidFill>
                  <a:schemeClr val="bg1"/>
                </a:solidFill>
              </a:rPr>
              <a:t> </a:t>
            </a:r>
            <a:r>
              <a:rPr lang="en-US" sz="5000" b="1" dirty="0" err="1">
                <a:solidFill>
                  <a:schemeClr val="bg1"/>
                </a:solidFill>
              </a:rPr>
              <a:t>kita</a:t>
            </a:r>
            <a:r>
              <a:rPr lang="en-US" sz="5000" b="1" dirty="0">
                <a:solidFill>
                  <a:schemeClr val="bg1"/>
                </a:solidFill>
              </a:rPr>
              <a:t> </a:t>
            </a:r>
            <a:r>
              <a:rPr lang="en-US" sz="5000" b="1" dirty="0" err="1" smtClean="0">
                <a:solidFill>
                  <a:schemeClr val="bg1"/>
                </a:solidFill>
              </a:rPr>
              <a:t>bekerja</a:t>
            </a:r>
            <a:r>
              <a:rPr lang="en-US" sz="5000" b="1" dirty="0" smtClean="0">
                <a:solidFill>
                  <a:schemeClr val="bg1"/>
                </a:solidFill>
              </a:rPr>
              <a:t>…</a:t>
            </a:r>
            <a:endParaRPr lang="en-US" sz="50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85433" y="835188"/>
            <a:ext cx="2088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Perkembangan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ini</a:t>
            </a:r>
            <a:r>
              <a:rPr lang="en-US" dirty="0" smtClean="0">
                <a:solidFill>
                  <a:schemeClr val="bg1"/>
                </a:solidFill>
              </a:rPr>
              <a:t>…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11" y="2718790"/>
            <a:ext cx="4957716" cy="6241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24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6816" y="5098219"/>
            <a:ext cx="7393354" cy="2995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500"/>
              </a:lnSpc>
            </a:pPr>
            <a:r>
              <a:rPr lang="en-US" sz="4800" b="1" dirty="0" smtClean="0">
                <a:solidFill>
                  <a:schemeClr val="bg1"/>
                </a:solidFill>
              </a:rPr>
              <a:t>Yang </a:t>
            </a:r>
            <a:r>
              <a:rPr lang="en-US" sz="4800" b="1" dirty="0" err="1">
                <a:solidFill>
                  <a:schemeClr val="bg1"/>
                </a:solidFill>
              </a:rPr>
              <a:t>pasti</a:t>
            </a:r>
            <a:r>
              <a:rPr lang="en-US" sz="4800" b="1" dirty="0">
                <a:solidFill>
                  <a:schemeClr val="bg1"/>
                </a:solidFill>
              </a:rPr>
              <a:t> </a:t>
            </a:r>
            <a:r>
              <a:rPr lang="en-US" sz="4800" b="1" dirty="0" err="1">
                <a:solidFill>
                  <a:schemeClr val="bg1"/>
                </a:solidFill>
              </a:rPr>
              <a:t>adalah</a:t>
            </a:r>
            <a:r>
              <a:rPr lang="en-US" sz="4800" b="1" dirty="0">
                <a:solidFill>
                  <a:schemeClr val="bg1"/>
                </a:solidFill>
              </a:rPr>
              <a:t> </a:t>
            </a:r>
            <a:r>
              <a:rPr lang="en-US" sz="4800" b="1" dirty="0" err="1">
                <a:solidFill>
                  <a:schemeClr val="bg1"/>
                </a:solidFill>
              </a:rPr>
              <a:t>bahwa</a:t>
            </a:r>
            <a:r>
              <a:rPr lang="en-US" sz="4800" b="1" dirty="0">
                <a:solidFill>
                  <a:schemeClr val="bg1"/>
                </a:solidFill>
              </a:rPr>
              <a:t> </a:t>
            </a:r>
            <a:r>
              <a:rPr lang="en-US" sz="4800" b="1" dirty="0" err="1">
                <a:solidFill>
                  <a:schemeClr val="bg1"/>
                </a:solidFill>
              </a:rPr>
              <a:t>angkatan</a:t>
            </a:r>
            <a:r>
              <a:rPr lang="en-US" sz="4800" b="1" dirty="0">
                <a:solidFill>
                  <a:schemeClr val="bg1"/>
                </a:solidFill>
              </a:rPr>
              <a:t> </a:t>
            </a:r>
            <a:r>
              <a:rPr lang="en-US" sz="4800" b="1" dirty="0" err="1">
                <a:solidFill>
                  <a:schemeClr val="bg1"/>
                </a:solidFill>
              </a:rPr>
              <a:t>kerja</a:t>
            </a:r>
            <a:r>
              <a:rPr lang="en-US" sz="4800" b="1" dirty="0">
                <a:solidFill>
                  <a:schemeClr val="bg1"/>
                </a:solidFill>
              </a:rPr>
              <a:t> masa </a:t>
            </a:r>
            <a:r>
              <a:rPr lang="en-US" sz="4800" b="1" dirty="0" err="1">
                <a:solidFill>
                  <a:schemeClr val="bg1"/>
                </a:solidFill>
              </a:rPr>
              <a:t>depan</a:t>
            </a:r>
            <a:r>
              <a:rPr lang="en-US" sz="4800" b="1" dirty="0">
                <a:solidFill>
                  <a:schemeClr val="bg1"/>
                </a:solidFill>
              </a:rPr>
              <a:t> </a:t>
            </a:r>
            <a:r>
              <a:rPr lang="en-US" sz="4800" b="1" dirty="0" err="1">
                <a:solidFill>
                  <a:schemeClr val="bg1"/>
                </a:solidFill>
              </a:rPr>
              <a:t>perlu</a:t>
            </a:r>
            <a:r>
              <a:rPr lang="en-US" sz="4800" b="1" dirty="0">
                <a:solidFill>
                  <a:schemeClr val="bg1"/>
                </a:solidFill>
              </a:rPr>
              <a:t> </a:t>
            </a:r>
            <a:r>
              <a:rPr lang="en-US" sz="4800" b="1" dirty="0" err="1">
                <a:solidFill>
                  <a:schemeClr val="bg1"/>
                </a:solidFill>
              </a:rPr>
              <a:t>menyelaraskan</a:t>
            </a:r>
            <a:r>
              <a:rPr lang="en-US" sz="4800" b="1" dirty="0">
                <a:solidFill>
                  <a:schemeClr val="bg1"/>
                </a:solidFill>
              </a:rPr>
              <a:t> </a:t>
            </a:r>
            <a:r>
              <a:rPr lang="en-US" sz="4800" b="1" dirty="0" err="1">
                <a:solidFill>
                  <a:schemeClr val="bg1"/>
                </a:solidFill>
              </a:rPr>
              <a:t>keahliannya</a:t>
            </a:r>
            <a:r>
              <a:rPr lang="en-US" sz="4800" b="1" dirty="0">
                <a:solidFill>
                  <a:schemeClr val="bg1"/>
                </a:solidFill>
              </a:rPr>
              <a:t> </a:t>
            </a:r>
            <a:r>
              <a:rPr lang="en-US" sz="4800" b="1" dirty="0" err="1">
                <a:solidFill>
                  <a:schemeClr val="bg1"/>
                </a:solidFill>
              </a:rPr>
              <a:t>untuk</a:t>
            </a:r>
            <a:r>
              <a:rPr lang="en-US" sz="4800" b="1" dirty="0">
                <a:solidFill>
                  <a:schemeClr val="bg1"/>
                </a:solidFill>
              </a:rPr>
              <a:t> </a:t>
            </a:r>
            <a:r>
              <a:rPr lang="en-US" sz="4800" b="1" dirty="0" err="1">
                <a:solidFill>
                  <a:schemeClr val="bg1"/>
                </a:solidFill>
              </a:rPr>
              <a:t>mengimbangi</a:t>
            </a:r>
            <a:r>
              <a:rPr lang="en-US" sz="4800" b="1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630" y="308437"/>
            <a:ext cx="1742621" cy="7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25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504" t="22989" r="2848" b="25980"/>
          <a:stretch/>
        </p:blipFill>
        <p:spPr>
          <a:xfrm>
            <a:off x="2306017" y="3182815"/>
            <a:ext cx="4755425" cy="47554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193DB2B-7D57-491B-9E32-DA24F3AA902F}"/>
              </a:ext>
            </a:extLst>
          </p:cNvPr>
          <p:cNvSpPr txBox="1"/>
          <p:nvPr/>
        </p:nvSpPr>
        <p:spPr>
          <a:xfrm>
            <a:off x="1257940" y="1646576"/>
            <a:ext cx="66451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noProof="1" smtClean="0">
                <a:solidFill>
                  <a:schemeClr val="bg1"/>
                </a:solidFill>
                <a:latin typeface="DINPro-Bold" panose="02000503030000020004" pitchFamily="2" charset="0"/>
                <a:cs typeface="DIN Pro Bold" panose="020B0804020101020102" pitchFamily="34" charset="0"/>
              </a:rPr>
              <a:t>Lima tahun yang lalu, orang-orang harus mampu…</a:t>
            </a:r>
            <a:endParaRPr lang="id-ID" sz="2800" noProof="1">
              <a:solidFill>
                <a:schemeClr val="bg1"/>
              </a:solidFill>
              <a:latin typeface="DINPro-Bold" panose="02000503030000020004" pitchFamily="2" charset="0"/>
              <a:cs typeface="DIN Pro Bold" panose="020B0804020101020102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630" y="308437"/>
            <a:ext cx="1742621" cy="7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57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3" t="24875" r="48316" b="20823"/>
          <a:stretch/>
        </p:blipFill>
        <p:spPr>
          <a:xfrm>
            <a:off x="1932435" y="2883875"/>
            <a:ext cx="5328138" cy="522263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193DB2B-7D57-491B-9E32-DA24F3AA902F}"/>
              </a:ext>
            </a:extLst>
          </p:cNvPr>
          <p:cNvSpPr txBox="1"/>
          <p:nvPr/>
        </p:nvSpPr>
        <p:spPr>
          <a:xfrm>
            <a:off x="1403025" y="1523484"/>
            <a:ext cx="638695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noProof="1" smtClean="0">
                <a:solidFill>
                  <a:schemeClr val="bg1"/>
                </a:solidFill>
                <a:latin typeface="DINPro-Bold" panose="02000503030000020004" pitchFamily="2" charset="0"/>
                <a:cs typeface="DIN Pro Bold" panose="020B0804020101020102" pitchFamily="34" charset="0"/>
              </a:rPr>
              <a:t>Tapi pada tahun 2020, semuanya berubah…</a:t>
            </a:r>
            <a:endParaRPr lang="id-ID" sz="3200" noProof="1">
              <a:solidFill>
                <a:schemeClr val="bg1"/>
              </a:solidFill>
              <a:latin typeface="DINPro-Bold" panose="02000503030000020004" pitchFamily="2" charset="0"/>
              <a:cs typeface="DIN Pro Bold" panose="020B0804020101020102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630" y="308437"/>
            <a:ext cx="1742621" cy="7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40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16723" y="3563035"/>
            <a:ext cx="541606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err="1">
                <a:solidFill>
                  <a:schemeClr val="bg1"/>
                </a:solidFill>
              </a:rPr>
              <a:t>Keterampilan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apa</a:t>
            </a:r>
            <a:r>
              <a:rPr lang="en-US" sz="4000" dirty="0">
                <a:solidFill>
                  <a:schemeClr val="bg1"/>
                </a:solidFill>
              </a:rPr>
              <a:t> yang </a:t>
            </a:r>
            <a:r>
              <a:rPr lang="en-US" sz="4000" b="1" dirty="0">
                <a:solidFill>
                  <a:schemeClr val="bg1"/>
                </a:solidFill>
              </a:rPr>
              <a:t>paling </a:t>
            </a:r>
            <a:r>
              <a:rPr lang="en-US" sz="4000" b="1" dirty="0" err="1">
                <a:solidFill>
                  <a:schemeClr val="bg1"/>
                </a:solidFill>
              </a:rPr>
              <a:t>banyak</a:t>
            </a:r>
            <a:r>
              <a:rPr lang="en-US" sz="4000" b="1" dirty="0">
                <a:solidFill>
                  <a:schemeClr val="bg1"/>
                </a:solidFill>
              </a:rPr>
              <a:t> </a:t>
            </a:r>
            <a:r>
              <a:rPr lang="en-US" sz="4000" b="1" dirty="0" err="1">
                <a:solidFill>
                  <a:schemeClr val="bg1"/>
                </a:solidFill>
              </a:rPr>
              <a:t>berubah</a:t>
            </a:r>
            <a:r>
              <a:rPr lang="en-US" sz="4000" b="1" dirty="0">
                <a:solidFill>
                  <a:schemeClr val="bg1"/>
                </a:solidFill>
              </a:rPr>
              <a:t>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630" y="308437"/>
            <a:ext cx="1742621" cy="7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71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191</Words>
  <Application>Microsoft Office PowerPoint</Application>
  <PresentationFormat>Custom</PresentationFormat>
  <Paragraphs>25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DIN Pro Bold</vt:lpstr>
      <vt:lpstr>DINPro-Bold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Agus Hendro Setiawan</dc:creator>
  <cp:lastModifiedBy>user</cp:lastModifiedBy>
  <cp:revision>17</cp:revision>
  <dcterms:created xsi:type="dcterms:W3CDTF">2019-12-20T15:30:24Z</dcterms:created>
  <dcterms:modified xsi:type="dcterms:W3CDTF">2019-12-20T17:54:40Z</dcterms:modified>
</cp:coreProperties>
</file>