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3" r:id="rId2"/>
    <p:sldId id="264" r:id="rId3"/>
    <p:sldId id="256" r:id="rId4"/>
    <p:sldId id="260" r:id="rId5"/>
    <p:sldId id="257" r:id="rId6"/>
    <p:sldId id="258" r:id="rId7"/>
    <p:sldId id="259" r:id="rId8"/>
    <p:sldId id="266" r:id="rId9"/>
    <p:sldId id="265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482F"/>
    <a:srgbClr val="DDE87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C968-61D2-4C43-A249-8884A46C37F3}" type="datetimeFigureOut">
              <a:rPr lang="en-US" smtClean="0"/>
              <a:pPr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FC383-661A-45CC-B8A6-6FA71CF7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436883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Rectangle 14"/>
          <p:cNvSpPr/>
          <p:nvPr/>
        </p:nvSpPr>
        <p:spPr>
          <a:xfrm>
            <a:off x="-6022" y="0"/>
            <a:ext cx="3453415" cy="220486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25211" y="2708920"/>
            <a:ext cx="4128459" cy="538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KEPALA DINAS KEPENDUDUKAN DAN PENCATATAN SIPIL</a:t>
            </a:r>
            <a:endParaRPr lang="id-ID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Beyel\Downloads\Foto Elita small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016417" y="65644"/>
            <a:ext cx="1515524" cy="2018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2653293"/>
            <a:ext cx="3447393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548" y="3356993"/>
            <a:ext cx="3435335" cy="3658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id-ID" sz="1600" b="1" dirty="0" smtClean="0">
                <a:solidFill>
                  <a:schemeClr val="bg1"/>
                </a:solidFill>
              </a:rPr>
              <a:t>LAHIR</a:t>
            </a:r>
            <a:endParaRPr lang="id-ID" sz="1600" b="1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3339" y="3722891"/>
            <a:ext cx="4175787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Lumajang, 29 Mei 1967</a:t>
            </a:r>
            <a:endParaRPr lang="id-ID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6120" y="5425807"/>
            <a:ext cx="6332345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SUAMI </a:t>
            </a:r>
          </a:p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        Tjatur Satrijo Prihatno, SH</a:t>
            </a:r>
          </a:p>
          <a:p>
            <a:endParaRPr lang="id-ID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ANAK PERTAMA</a:t>
            </a:r>
          </a:p>
          <a:p>
            <a:r>
              <a:rPr lang="id-ID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       Fachri Yugo Prasetyo</a:t>
            </a:r>
          </a:p>
          <a:p>
            <a:endParaRPr lang="id-ID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ANAK KEDUA</a:t>
            </a:r>
          </a:p>
          <a:p>
            <a:r>
              <a:rPr lang="id-ID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       Aulia Dwi Ramadhanti</a:t>
            </a:r>
            <a:endParaRPr lang="id-ID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270" y="2060848"/>
            <a:ext cx="3386177" cy="829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>
                <a:solidFill>
                  <a:schemeClr val="tx2">
                    <a:lumMod val="75000"/>
                  </a:schemeClr>
                </a:solidFill>
              </a:rPr>
              <a:t>ISNAINI DWI SUSANTI, SH, M.Si</a:t>
            </a:r>
            <a:endParaRPr lang="id-ID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3016" y="4219170"/>
            <a:ext cx="3429387" cy="3658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id-ID" sz="1600" b="1" dirty="0" smtClean="0">
                <a:solidFill>
                  <a:schemeClr val="bg1"/>
                </a:solidFill>
              </a:rPr>
              <a:t>KELUARGA</a:t>
            </a:r>
            <a:endParaRPr lang="id-ID" sz="16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787350" y="178129"/>
            <a:ext cx="3409056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/>
              <a:t>  KARIER</a:t>
            </a:r>
            <a:endParaRPr lang="id-ID" b="1" dirty="0"/>
          </a:p>
        </p:txBody>
      </p:sp>
      <p:sp>
        <p:nvSpPr>
          <p:cNvPr id="18" name="Rectangle 17"/>
          <p:cNvSpPr/>
          <p:nvPr/>
        </p:nvSpPr>
        <p:spPr>
          <a:xfrm>
            <a:off x="3787350" y="970217"/>
            <a:ext cx="7441504" cy="5760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1992</a:t>
            </a:r>
          </a:p>
          <a:p>
            <a:pPr marL="285750" indent="-28575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	PNS Di Deppen Kabupaten Jember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1993 - 1999</a:t>
            </a:r>
          </a:p>
          <a:p>
            <a:pPr marL="285750" indent="-28575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	Juru Penerang Kabupaten Jember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2002</a:t>
            </a:r>
          </a:p>
          <a:p>
            <a:pPr marL="285750" indent="-28575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	Kasubbag Penyusun program pada Dinas Infokom Kabupaten Jember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2004</a:t>
            </a:r>
          </a:p>
          <a:p>
            <a:pPr lvl="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Kasubbag Umum dan Kepegawaian pada Dinas Infokom Kabupaten Jember</a:t>
            </a:r>
            <a:endParaRPr lang="id-ID" sz="1600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2006</a:t>
            </a:r>
          </a:p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Kasi Bina Kesejahteraan Anak, Keluarga, dan Masyarakat pada Dinas Sosial </a:t>
            </a:r>
          </a:p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Kabupaten Jember</a:t>
            </a:r>
            <a:endParaRPr lang="id-ID" sz="1600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2009</a:t>
            </a:r>
          </a:p>
          <a:p>
            <a:pPr lvl="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Kasubbag Bantuan Hukum pada Bagian Hukum Sekretariatan Kabupaten </a:t>
            </a:r>
          </a:p>
          <a:p>
            <a:pPr lvl="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Jember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2014</a:t>
            </a:r>
          </a:p>
          <a:p>
            <a:pPr lvl="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Kabid Pemberdayaan Sosial pada Dinas Sosial Kabupaten Jember</a:t>
            </a:r>
          </a:p>
          <a:p>
            <a:pPr lvl="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    2016</a:t>
            </a:r>
          </a:p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PLT Kabag Hukum pada Sekretrariat Daerah Kabupaten Jember</a:t>
            </a:r>
          </a:p>
          <a:p>
            <a:pPr lvl="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    2017</a:t>
            </a:r>
          </a:p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Kepala Dinas Sosial Kabupaten Jember</a:t>
            </a:r>
          </a:p>
          <a:p>
            <a:pPr lvl="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    2019</a:t>
            </a:r>
          </a:p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Kepala Dinas Kependudukan dan Pencatatan Sipil Kabupaten Jember</a:t>
            </a:r>
          </a:p>
          <a:p>
            <a:pPr lvl="0"/>
            <a:endParaRPr lang="id-ID" sz="1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803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DINAS KEPENDUDUKAN DANPENCATATAN SIPIL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835" y="1300003"/>
            <a:ext cx="10641028" cy="252673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800" dirty="0" smtClean="0"/>
              <a:t>PELAYANAN YANG DILAKUKAN 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err="1" smtClean="0"/>
              <a:t>Pelayanan</a:t>
            </a:r>
            <a:r>
              <a:rPr lang="en-GB" sz="2800" dirty="0" smtClean="0"/>
              <a:t> SEMEDI (</a:t>
            </a:r>
            <a:r>
              <a:rPr lang="en-GB" sz="2800" dirty="0" err="1" smtClean="0"/>
              <a:t>Secepat-cepatnya</a:t>
            </a:r>
            <a:r>
              <a:rPr lang="en-GB" sz="2800" dirty="0" smtClean="0"/>
              <a:t> </a:t>
            </a:r>
            <a:r>
              <a:rPr lang="en-GB" sz="2800" dirty="0" err="1" smtClean="0"/>
              <a:t>langsung</a:t>
            </a:r>
            <a:r>
              <a:rPr lang="en-GB" sz="2800" dirty="0" smtClean="0"/>
              <a:t> </a:t>
            </a:r>
            <a:r>
              <a:rPr lang="en-GB" sz="2800" dirty="0" err="1" smtClean="0"/>
              <a:t>jadi</a:t>
            </a:r>
            <a:r>
              <a:rPr lang="en-GB" sz="2800" dirty="0" smtClean="0"/>
              <a:t>) di </a:t>
            </a:r>
            <a:r>
              <a:rPr lang="en-GB" sz="2800" dirty="0" err="1" smtClean="0"/>
              <a:t>loket</a:t>
            </a:r>
            <a:r>
              <a:rPr lang="en-GB" sz="2800" dirty="0" smtClean="0"/>
              <a:t> </a:t>
            </a:r>
            <a:r>
              <a:rPr lang="en-GB" sz="2800" dirty="0" err="1" smtClean="0"/>
              <a:t>Dispendukcapil</a:t>
            </a:r>
            <a:r>
              <a:rPr lang="en-GB" sz="2800" dirty="0" smtClean="0"/>
              <a:t>.</a:t>
            </a: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 err="1" smtClean="0"/>
              <a:t>Pelayanan</a:t>
            </a:r>
            <a:r>
              <a:rPr lang="en-GB" sz="2800" dirty="0" smtClean="0"/>
              <a:t> TRS (Tim </a:t>
            </a:r>
            <a:r>
              <a:rPr lang="en-GB" sz="2800" dirty="0" err="1" smtClean="0"/>
              <a:t>Rujukan</a:t>
            </a:r>
            <a:r>
              <a:rPr lang="en-GB" sz="2800" dirty="0" smtClean="0"/>
              <a:t> </a:t>
            </a:r>
            <a:r>
              <a:rPr lang="en-GB" sz="2800" dirty="0" err="1" smtClean="0"/>
              <a:t>Sosial</a:t>
            </a:r>
            <a:r>
              <a:rPr lang="en-GB" sz="2800" dirty="0" smtClean="0"/>
              <a:t>) di </a:t>
            </a:r>
            <a:r>
              <a:rPr lang="en-GB" sz="2800" dirty="0" err="1" smtClean="0"/>
              <a:t>Rumah</a:t>
            </a:r>
            <a:r>
              <a:rPr lang="en-GB" sz="2800" dirty="0" smtClean="0"/>
              <a:t> </a:t>
            </a:r>
            <a:r>
              <a:rPr lang="en-GB" sz="2800" dirty="0" err="1" smtClean="0"/>
              <a:t>Sakit</a:t>
            </a:r>
            <a:r>
              <a:rPr lang="en-GB" sz="2800" dirty="0" smtClean="0"/>
              <a:t> </a:t>
            </a:r>
            <a:r>
              <a:rPr lang="en-GB" sz="2800" dirty="0" err="1" smtClean="0"/>
              <a:t>Milik</a:t>
            </a:r>
            <a:r>
              <a:rPr lang="en-GB" sz="2800" dirty="0" smtClean="0"/>
              <a:t> Daerah.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err="1" smtClean="0"/>
              <a:t>Pelayanan</a:t>
            </a:r>
            <a:r>
              <a:rPr lang="en-GB" sz="2800" dirty="0" smtClean="0"/>
              <a:t> </a:t>
            </a:r>
            <a:r>
              <a:rPr lang="en-GB" sz="2800" dirty="0"/>
              <a:t>M</a:t>
            </a:r>
            <a:r>
              <a:rPr lang="en-GB" sz="2800" dirty="0" smtClean="0"/>
              <a:t>all </a:t>
            </a:r>
            <a:r>
              <a:rPr lang="en-GB" sz="2800" dirty="0" err="1" smtClean="0"/>
              <a:t>Galery</a:t>
            </a:r>
            <a:r>
              <a:rPr lang="en-GB" sz="2800" dirty="0" smtClean="0"/>
              <a:t> Roxy  (</a:t>
            </a:r>
            <a:r>
              <a:rPr lang="en-GB" sz="2800" dirty="0" err="1" smtClean="0"/>
              <a:t>Setiap</a:t>
            </a:r>
            <a:r>
              <a:rPr lang="en-GB" sz="2800" dirty="0" smtClean="0"/>
              <a:t> </a:t>
            </a:r>
            <a:r>
              <a:rPr lang="en-GB" sz="2800" dirty="0" err="1" smtClean="0"/>
              <a:t>Hari</a:t>
            </a:r>
            <a:r>
              <a:rPr lang="en-GB" sz="2800" dirty="0" smtClean="0"/>
              <a:t> </a:t>
            </a:r>
            <a:r>
              <a:rPr lang="en-GB" sz="2800" dirty="0" err="1" smtClean="0"/>
              <a:t>pukul</a:t>
            </a:r>
            <a:r>
              <a:rPr lang="en-GB" sz="2800" dirty="0" smtClean="0"/>
              <a:t> 10.00-21.00 WIB).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46691" y="3907656"/>
            <a:ext cx="7371843" cy="27587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9090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107" y="0"/>
            <a:ext cx="9774195" cy="1062681"/>
          </a:xfrm>
        </p:spPr>
        <p:txBody>
          <a:bodyPr/>
          <a:lstStyle/>
          <a:p>
            <a:r>
              <a:rPr lang="id-ID" dirty="0" smtClean="0"/>
              <a:t>FOTO KEGIATAN DISPENDUKCAPIL</a:t>
            </a:r>
            <a:endParaRPr lang="id-ID" dirty="0"/>
          </a:p>
        </p:txBody>
      </p:sp>
      <p:pic>
        <p:nvPicPr>
          <p:cNvPr id="7" name="Content Placeholder 6" descr="WhatsApp Image 2019-12-21 at 11.12.27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22085" y="899105"/>
            <a:ext cx="3863418" cy="27708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WhatsApp Image 2019-12-21 at 11.12.01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7159" y="908866"/>
            <a:ext cx="4380344" cy="28271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WhatsApp Image 2019-12-21 at 11.08.45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61533" y="3829521"/>
            <a:ext cx="4649425" cy="2620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 descr="cde1831b-6602-41a1-9c53-488fe3e31e8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241059" y="3707027"/>
            <a:ext cx="4003589" cy="30026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2118" y="1878226"/>
            <a:ext cx="6104238" cy="257020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7200" dirty="0" smtClean="0"/>
              <a:t>TERIMAKASIH</a:t>
            </a:r>
            <a:endParaRPr lang="id-ID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469983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Rectangle 14"/>
          <p:cNvSpPr/>
          <p:nvPr/>
        </p:nvSpPr>
        <p:spPr>
          <a:xfrm>
            <a:off x="-6022" y="0"/>
            <a:ext cx="3453415" cy="220486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25211" y="2708920"/>
            <a:ext cx="4128459" cy="538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KEPALA DINAS KEPENDUDUKAN DAN PENCATATAN SIPIL</a:t>
            </a:r>
            <a:endParaRPr lang="id-ID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Beyel\Downloads\Foto Elita small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63864" y="107687"/>
            <a:ext cx="1515524" cy="2018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2653292"/>
            <a:ext cx="346396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548" y="3356993"/>
            <a:ext cx="3451658" cy="3658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id-ID" sz="1600" b="1" dirty="0" smtClean="0">
                <a:solidFill>
                  <a:schemeClr val="bg1"/>
                </a:solidFill>
              </a:rPr>
              <a:t>LAHIR</a:t>
            </a:r>
            <a:endParaRPr lang="id-ID" sz="1600" b="1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3339" y="3722891"/>
            <a:ext cx="4175787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Lumajang, 29 Mei 1967</a:t>
            </a:r>
            <a:endParaRPr lang="id-ID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6120" y="5352237"/>
            <a:ext cx="6332345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SUAMI </a:t>
            </a:r>
          </a:p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        Tjatur Satrijo Prihatno, SH</a:t>
            </a:r>
          </a:p>
          <a:p>
            <a:endParaRPr lang="id-ID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ANAK PERTAMA</a:t>
            </a:r>
          </a:p>
          <a:p>
            <a:r>
              <a:rPr lang="id-ID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       Fachri Yugo Prasetyo</a:t>
            </a:r>
          </a:p>
          <a:p>
            <a:endParaRPr lang="id-ID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ANAK KEDUA</a:t>
            </a:r>
          </a:p>
          <a:p>
            <a:r>
              <a:rPr lang="id-ID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       Aulia Dwi Ramadhanti</a:t>
            </a:r>
            <a:endParaRPr lang="id-ID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270" y="2060848"/>
            <a:ext cx="3386177" cy="829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>
                <a:solidFill>
                  <a:schemeClr val="tx2">
                    <a:lumMod val="75000"/>
                  </a:schemeClr>
                </a:solidFill>
              </a:rPr>
              <a:t>ISNAINI DWI SUSANTI, SH, M.Si</a:t>
            </a:r>
            <a:endParaRPr lang="id-ID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3015" y="4219170"/>
            <a:ext cx="3477736" cy="3658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id-ID" sz="1600" b="1" dirty="0" smtClean="0">
                <a:solidFill>
                  <a:schemeClr val="bg1"/>
                </a:solidFill>
              </a:rPr>
              <a:t>KELUARGA</a:t>
            </a:r>
            <a:endParaRPr lang="id-ID" sz="16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2064" y="375837"/>
            <a:ext cx="3409056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/>
              <a:t>JABATAN DI LUAR KARIER</a:t>
            </a:r>
            <a:endParaRPr lang="id-ID" b="1" dirty="0"/>
          </a:p>
        </p:txBody>
      </p:sp>
      <p:sp>
        <p:nvSpPr>
          <p:cNvPr id="18" name="Rectangle 17"/>
          <p:cNvSpPr/>
          <p:nvPr/>
        </p:nvSpPr>
        <p:spPr>
          <a:xfrm>
            <a:off x="3787350" y="970217"/>
            <a:ext cx="7441504" cy="1100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§"/>
            </a:pPr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2010 - 2017</a:t>
            </a:r>
          </a:p>
          <a:p>
            <a:pPr lvl="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	Majelis Pemeriksa Notaris Jember, Situbondo, Bondowoso, dan Banyuwangi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82095" y="2327494"/>
            <a:ext cx="3409056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/>
              <a:t>PENDIDIKAN</a:t>
            </a:r>
            <a:endParaRPr lang="id-ID" b="1" dirty="0"/>
          </a:p>
        </p:txBody>
      </p:sp>
      <p:sp>
        <p:nvSpPr>
          <p:cNvPr id="20" name="Rectangle 19"/>
          <p:cNvSpPr/>
          <p:nvPr/>
        </p:nvSpPr>
        <p:spPr>
          <a:xfrm>
            <a:off x="3782095" y="3119582"/>
            <a:ext cx="7441504" cy="1100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Alumni Fakultas Hukum Tahun 1990</a:t>
            </a:r>
          </a:p>
          <a:p>
            <a:pPr lvl="0"/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Alumni Universitas Wijaya Putra Surabaya Tahun 2009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08370" y="4424308"/>
            <a:ext cx="3409056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b="1" dirty="0" smtClean="0"/>
              <a:t>MUTIARA HIKMAH</a:t>
            </a:r>
            <a:endParaRPr lang="id-ID" b="1" dirty="0"/>
          </a:p>
        </p:txBody>
      </p:sp>
      <p:sp>
        <p:nvSpPr>
          <p:cNvPr id="22" name="Rectangle 21"/>
          <p:cNvSpPr/>
          <p:nvPr/>
        </p:nvSpPr>
        <p:spPr>
          <a:xfrm>
            <a:off x="3808370" y="5216396"/>
            <a:ext cx="7441504" cy="1100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Menurut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Riwayat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Surat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Khoirunnas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Anfa’uhum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Linnas</a:t>
            </a:r>
            <a:endParaRPr lang="id-ID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id-ID" sz="1600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id-ID" sz="1600" i="1" dirty="0" smtClean="0">
                <a:solidFill>
                  <a:schemeClr val="tx2">
                    <a:lumMod val="75000"/>
                  </a:schemeClr>
                </a:solidFill>
              </a:rPr>
              <a:t>Sebaik-baik orang adalah yang bermanfaat bagi orang lain”</a:t>
            </a:r>
            <a:endParaRPr lang="id-ID" sz="1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803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4130" y="215415"/>
            <a:ext cx="10363200" cy="1470025"/>
          </a:xfrm>
        </p:spPr>
        <p:txBody>
          <a:bodyPr/>
          <a:lstStyle/>
          <a:p>
            <a:r>
              <a:rPr lang="id-ID" u="sng" dirty="0" smtClean="0">
                <a:solidFill>
                  <a:schemeClr val="tx2">
                    <a:lumMod val="75000"/>
                  </a:schemeClr>
                </a:solidFill>
              </a:rPr>
              <a:t>THE POWER OF DREAMING</a:t>
            </a:r>
            <a:endParaRPr lang="id-ID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0259" y="1495168"/>
            <a:ext cx="9835979" cy="2051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500" dirty="0" smtClean="0"/>
              <a:t>“KHAIRUNNAS ANFA'UHUM LINNAS”</a:t>
            </a:r>
          </a:p>
          <a:p>
            <a:pPr algn="ctr"/>
            <a:r>
              <a:rPr lang="id-ID" sz="2500" dirty="0" smtClean="0"/>
              <a:t>Rasulullah Saw bersabda : Khairunnas anfa’uhum linnas, yang artinya :</a:t>
            </a:r>
            <a:br>
              <a:rPr lang="id-ID" sz="2500" dirty="0" smtClean="0"/>
            </a:br>
            <a:r>
              <a:rPr lang="id-ID" sz="2500" dirty="0" smtClean="0"/>
              <a:t>Sebaik-baik manusia diantaramu adalah yang paling banyak memberi manfaat bagi</a:t>
            </a:r>
            <a:br>
              <a:rPr lang="id-ID" sz="2500" dirty="0" smtClean="0"/>
            </a:br>
            <a:r>
              <a:rPr lang="id-ID" sz="2500" dirty="0" smtClean="0"/>
              <a:t>orang lain. (HR.Bukhari Muslim)</a:t>
            </a:r>
          </a:p>
          <a:p>
            <a:pPr algn="ctr"/>
            <a:endParaRPr lang="id-ID" dirty="0"/>
          </a:p>
        </p:txBody>
      </p:sp>
      <p:pic>
        <p:nvPicPr>
          <p:cNvPr id="7" name="Picture 6" descr="download (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74021" y="3747571"/>
            <a:ext cx="4165643" cy="2859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87515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944" y="0"/>
            <a:ext cx="10972800" cy="1143000"/>
          </a:xfrm>
        </p:spPr>
        <p:txBody>
          <a:bodyPr/>
          <a:lstStyle/>
          <a:p>
            <a:r>
              <a:rPr lang="id-ID" dirty="0" smtClean="0">
                <a:solidFill>
                  <a:schemeClr val="tx2">
                    <a:lumMod val="75000"/>
                  </a:schemeClr>
                </a:solidFill>
              </a:rPr>
              <a:t>Prinsip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Hidup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886" y="1965434"/>
            <a:ext cx="10972800" cy="3792446"/>
          </a:xfrm>
        </p:spPr>
        <p:txBody>
          <a:bodyPr>
            <a:normAutofit/>
          </a:bodyPr>
          <a:lstStyle/>
          <a:p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Kehidupan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ini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penuh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warna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karena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warna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itu</a:t>
            </a:r>
            <a:r>
              <a:rPr lang="id-ID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wajib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lah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kita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000" i="1" dirty="0" err="1" smtClean="0">
                <a:solidFill>
                  <a:schemeClr val="bg2">
                    <a:lumMod val="25000"/>
                  </a:schemeClr>
                </a:solidFill>
              </a:rPr>
              <a:t>mem</a:t>
            </a:r>
            <a:r>
              <a:rPr lang="id-ID" sz="3000" i="1" dirty="0" smtClean="0">
                <a:solidFill>
                  <a:schemeClr val="bg2">
                    <a:lumMod val="25000"/>
                  </a:schemeClr>
                </a:solidFill>
              </a:rPr>
              <a:t>punyai cara bagaimana kita menghadapi kehidupan pada saat kita menjumpai ketidaknyamanan yang ditunjukkan dengan warna hitam serta warna lainnya. Hidup ini bagaikan pelangi ( Colour of the Rainbow)</a:t>
            </a:r>
            <a:r>
              <a:rPr lang="en-US" sz="3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d-ID" sz="3000" i="1" dirty="0" smtClean="0">
                <a:solidFill>
                  <a:schemeClr val="bg2">
                    <a:lumMod val="25000"/>
                  </a:schemeClr>
                </a:solidFill>
              </a:rPr>
              <a:t>Jalani warna dan hidup ini sesuai dengan apa yang sedang kita hadapi.</a:t>
            </a:r>
          </a:p>
          <a:p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 descr="12j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2023" y="4243836"/>
            <a:ext cx="6583707" cy="2379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2942897" y="1019504"/>
            <a:ext cx="6053958" cy="7252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latin typeface="Arial" pitchFamily="34" charset="0"/>
                <a:cs typeface="Arial" pitchFamily="34" charset="0"/>
              </a:rPr>
              <a:t>“JUJUR DAN SUNGGUH-SUNGGUH”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770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1.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Mengatur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Hidup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harian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menata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waktu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berimbang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Ritual per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hari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Memusabahi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diri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Merencanakan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rencana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hari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ini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Merefreshingkan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diri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sendiri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7033" y="3626069"/>
            <a:ext cx="4536965" cy="272217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50979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2.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Mengembangkan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Sikap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Empati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Silahturahmi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orang lain</a:t>
            </a:r>
          </a:p>
          <a:p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Berorganisasi</a:t>
            </a:r>
            <a:endParaRPr lang="id-ID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endParaRPr lang="id-ID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id-ID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id-ID" i="1" dirty="0" smtClean="0">
                <a:solidFill>
                  <a:schemeClr val="bg2">
                    <a:lumMod val="25000"/>
                  </a:schemeClr>
                </a:solidFill>
              </a:rPr>
              <a:t>“ Jangan tanyakan pada diri Anda apa yang dibutuhkan dunia. 	Bertanyalah apa yang membuat Anda hidup, kemudian 	kerjakan. Karena yang dibutuhkan dunia adalah orang yang 		antusias” - Harold Whitman</a:t>
            </a:r>
          </a:p>
          <a:p>
            <a:pPr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814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3. Focus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menyelesaikan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setiap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masalah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dalam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kehidupan</a:t>
            </a:r>
            <a:r>
              <a:rPr lang="id-ID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d-ID" i="1" dirty="0" smtClean="0">
                <a:solidFill>
                  <a:schemeClr val="bg2">
                    <a:lumMod val="25000"/>
                  </a:schemeClr>
                </a:solidFill>
              </a:rPr>
              <a:t>"Mulai setiap harimu dengan pikiran positif dan hati yang bersyukur" - Roy T. Bennett</a:t>
            </a:r>
          </a:p>
          <a:p>
            <a:pPr algn="ctr">
              <a:buNone/>
            </a:pPr>
            <a:r>
              <a:rPr lang="id-ID" i="1" dirty="0" smtClean="0">
                <a:solidFill>
                  <a:schemeClr val="bg2">
                    <a:lumMod val="25000"/>
                  </a:schemeClr>
                </a:solidFill>
              </a:rPr>
              <a:t>“Pertama kita membentuk kebiasaan dan kebiasaan akan membentuk kita. Kalahkan kebiasaan buruk Anda, atau mereka akan mengalahkan Anda” - Dr. Rob Gilbert</a:t>
            </a:r>
          </a:p>
        </p:txBody>
      </p:sp>
    </p:spTree>
    <p:extLst>
      <p:ext uri="{BB962C8B-B14F-4D97-AF65-F5344CB8AC3E}">
        <p14:creationId xmlns:p14="http://schemas.microsoft.com/office/powerpoint/2010/main" xmlns="" val="295677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DINAS KEPENDUDUKAN DANPENCATATAN SIPIL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1964" y="1278542"/>
            <a:ext cx="5429755" cy="60690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SELURUH LAYANAN ADMINDUK DI KABUPATEN JEMBER GRATIS!!!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1964" y="2073018"/>
            <a:ext cx="9839072" cy="36389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95384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3">
                    <a:lumMod val="75000"/>
                  </a:schemeClr>
                </a:solidFill>
              </a:rPr>
              <a:t>DINAS KEPENDUDUKAN DANPENCATATAN SIPIL</a:t>
            </a:r>
            <a:endParaRPr lang="en-GB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901" y="1252248"/>
            <a:ext cx="10436028" cy="247008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2800" dirty="0"/>
              <a:t>Jl. </a:t>
            </a:r>
            <a:r>
              <a:rPr lang="en-GB" sz="2800" dirty="0" err="1"/>
              <a:t>Jawa</a:t>
            </a:r>
            <a:r>
              <a:rPr lang="en-GB" sz="2800" dirty="0"/>
              <a:t> No. 18 </a:t>
            </a:r>
            <a:r>
              <a:rPr lang="en-GB" sz="2800" dirty="0" err="1"/>
              <a:t>Sumbersari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err="1"/>
              <a:t>Kabupaten</a:t>
            </a:r>
            <a:r>
              <a:rPr lang="en-GB" sz="2800" dirty="0"/>
              <a:t> </a:t>
            </a:r>
            <a:r>
              <a:rPr lang="en-GB" sz="2800" dirty="0" err="1"/>
              <a:t>Jember</a:t>
            </a:r>
            <a:r>
              <a:rPr lang="en-GB" sz="2800" dirty="0"/>
              <a:t> 68121</a:t>
            </a:r>
            <a:br>
              <a:rPr lang="en-GB" sz="2800" dirty="0"/>
            </a:br>
            <a:r>
              <a:rPr lang="en-GB" sz="2800" dirty="0" err="1"/>
              <a:t>Telp</a:t>
            </a:r>
            <a:r>
              <a:rPr lang="en-GB" sz="2800" dirty="0"/>
              <a:t>. </a:t>
            </a:r>
            <a:r>
              <a:rPr lang="en-GB" sz="2800" dirty="0" smtClean="0"/>
              <a:t>0331 - 33 44 96</a:t>
            </a:r>
          </a:p>
          <a:p>
            <a:r>
              <a:rPr lang="en-GB" sz="2800" dirty="0" err="1" smtClean="0"/>
              <a:t>WhasApp</a:t>
            </a:r>
            <a:r>
              <a:rPr lang="en-GB" sz="2800" dirty="0" smtClean="0"/>
              <a:t> </a:t>
            </a:r>
            <a:r>
              <a:rPr lang="en-GB" sz="2800" dirty="0" err="1"/>
              <a:t>Center</a:t>
            </a:r>
            <a:r>
              <a:rPr lang="en-GB" sz="2800" dirty="0"/>
              <a:t>: </a:t>
            </a:r>
            <a:r>
              <a:rPr lang="en-GB" sz="2800" dirty="0" smtClean="0"/>
              <a:t>0813-3338-1010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/>
              <a:t>Email. </a:t>
            </a:r>
            <a:r>
              <a:rPr lang="en-GB" sz="2800" dirty="0" smtClean="0"/>
              <a:t>infodispendukcapiljember@gmail.com</a:t>
            </a:r>
            <a:endParaRPr lang="en-GB" sz="28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89794" y="3981283"/>
            <a:ext cx="4853507" cy="2370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36581" y="3981283"/>
            <a:ext cx="4175490" cy="23487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8138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360</Words>
  <Application>Microsoft Office PowerPoint</Application>
  <PresentationFormat>Custom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THE POWER OF DREAMING</vt:lpstr>
      <vt:lpstr>Prinsip Hidup</vt:lpstr>
      <vt:lpstr>1. Mengatur Hidup harian dengan menata waktu dan berimbang</vt:lpstr>
      <vt:lpstr>2. Mengembangkan Sikap Empati</vt:lpstr>
      <vt:lpstr>3. Focus menyelesaikan setiap masalah dalam kehidupan.</vt:lpstr>
      <vt:lpstr>DINAS KEPENDUDUKAN DANPENCATATAN SIPIL</vt:lpstr>
      <vt:lpstr>DINAS KEPENDUDUKAN DANPENCATATAN SIPIL</vt:lpstr>
      <vt:lpstr>DINAS KEPENDUDUKAN DANPENCATATAN SIPIL</vt:lpstr>
      <vt:lpstr>FOTO KEGIATAN DISPENDUKCAPIL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POWER OF DREAMING”</dc:title>
  <dc:creator>USER</dc:creator>
  <cp:lastModifiedBy>ClientXC600</cp:lastModifiedBy>
  <cp:revision>68</cp:revision>
  <dcterms:created xsi:type="dcterms:W3CDTF">2019-12-19T01:23:18Z</dcterms:created>
  <dcterms:modified xsi:type="dcterms:W3CDTF">2019-12-21T04:49:06Z</dcterms:modified>
</cp:coreProperties>
</file>