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1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760" r:id="rId3"/>
    <p:sldMasterId id="2147483784" r:id="rId4"/>
    <p:sldMasterId id="2147483823" r:id="rId5"/>
    <p:sldMasterId id="2147483876" r:id="rId6"/>
    <p:sldMasterId id="2147483901" r:id="rId7"/>
    <p:sldMasterId id="2147483915" r:id="rId8"/>
    <p:sldMasterId id="2147483928" r:id="rId9"/>
    <p:sldMasterId id="2147483966" r:id="rId10"/>
    <p:sldMasterId id="2147484004" r:id="rId11"/>
    <p:sldMasterId id="2147484040" r:id="rId12"/>
  </p:sldMasterIdLst>
  <p:notesMasterIdLst>
    <p:notesMasterId r:id="rId34"/>
  </p:notesMasterIdLst>
  <p:sldIdLst>
    <p:sldId id="277" r:id="rId13"/>
    <p:sldId id="293" r:id="rId14"/>
    <p:sldId id="298" r:id="rId15"/>
    <p:sldId id="301" r:id="rId16"/>
    <p:sldId id="342" r:id="rId17"/>
    <p:sldId id="303" r:id="rId18"/>
    <p:sldId id="304" r:id="rId19"/>
    <p:sldId id="340" r:id="rId20"/>
    <p:sldId id="305" r:id="rId21"/>
    <p:sldId id="325" r:id="rId22"/>
    <p:sldId id="328" r:id="rId23"/>
    <p:sldId id="329" r:id="rId24"/>
    <p:sldId id="330" r:id="rId25"/>
    <p:sldId id="331" r:id="rId26"/>
    <p:sldId id="334" r:id="rId27"/>
    <p:sldId id="261" r:id="rId28"/>
    <p:sldId id="343" r:id="rId29"/>
    <p:sldId id="344" r:id="rId30"/>
    <p:sldId id="345" r:id="rId31"/>
    <p:sldId id="346" r:id="rId32"/>
    <p:sldId id="309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 snapToGrid="0" snapToObjects="1"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EQ</c:v>
                </c:pt>
                <c:pt idx="1">
                  <c:v>SQ</c:v>
                </c:pt>
                <c:pt idx="2">
                  <c:v>IQ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74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1C-B544-9047-B7BCC0929BD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C6E253-387A-40B7-A5E2-A6A551F76B72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5774CFA1-089B-4F84-BBF9-A72BE57DAE0F}">
      <dgm:prSet phldrT="[Text]" custT="1"/>
      <dgm:spPr/>
      <dgm:t>
        <a:bodyPr/>
        <a:lstStyle/>
        <a:p>
          <a:r>
            <a:rPr lang="id-ID" sz="2400" b="0" dirty="0"/>
            <a:t>The Power of Iman, menjadikan Percaya Diri dalam menghadapi semua masalah dengan</a:t>
          </a:r>
          <a:r>
            <a:rPr lang="en-US" sz="2400" b="0" dirty="0"/>
            <a:t> </a:t>
          </a:r>
          <a:r>
            <a:rPr lang="en-US" sz="2400" b="0" dirty="0" err="1"/>
            <a:t>kekuatan</a:t>
          </a:r>
          <a:r>
            <a:rPr lang="id-ID" sz="2400" b="0" dirty="0"/>
            <a:t> sabar</a:t>
          </a:r>
          <a:r>
            <a:rPr lang="en-US" sz="2400" b="0" dirty="0"/>
            <a:t> </a:t>
          </a:r>
          <a:r>
            <a:rPr lang="en-US" sz="2400" b="0" dirty="0" err="1"/>
            <a:t>dan</a:t>
          </a:r>
          <a:r>
            <a:rPr lang="en-US" sz="2400" b="0" dirty="0"/>
            <a:t> </a:t>
          </a:r>
          <a:r>
            <a:rPr lang="id-ID" sz="2400" b="0" dirty="0"/>
            <a:t>syukur</a:t>
          </a:r>
          <a:endParaRPr lang="en-GB" sz="2400" b="0" dirty="0"/>
        </a:p>
      </dgm:t>
    </dgm:pt>
    <dgm:pt modelId="{DEFFDE41-E17B-457C-8731-5046B663A86B}" type="parTrans" cxnId="{C33CFF10-3538-40A8-A023-0786DBBDAD9C}">
      <dgm:prSet/>
      <dgm:spPr/>
      <dgm:t>
        <a:bodyPr/>
        <a:lstStyle/>
        <a:p>
          <a:endParaRPr lang="en-GB" sz="2400">
            <a:solidFill>
              <a:srgbClr val="0070C0"/>
            </a:solidFill>
          </a:endParaRPr>
        </a:p>
      </dgm:t>
    </dgm:pt>
    <dgm:pt modelId="{284B11DA-7E23-4765-9D32-00968DBE8F31}" type="sibTrans" cxnId="{C33CFF10-3538-40A8-A023-0786DBBDAD9C}">
      <dgm:prSet/>
      <dgm:spPr/>
      <dgm:t>
        <a:bodyPr/>
        <a:lstStyle/>
        <a:p>
          <a:endParaRPr lang="en-GB" sz="2400">
            <a:solidFill>
              <a:srgbClr val="0070C0"/>
            </a:solidFill>
          </a:endParaRPr>
        </a:p>
      </dgm:t>
    </dgm:pt>
    <dgm:pt modelId="{D394F52C-C918-49CD-A11B-70F2745CA240}">
      <dgm:prSet phldrT="[Text]" custT="1"/>
      <dgm:spPr/>
      <dgm:t>
        <a:bodyPr/>
        <a:lstStyle/>
        <a:p>
          <a:r>
            <a:rPr lang="id-ID" sz="2400" b="0" dirty="0"/>
            <a:t>Bekerja dalam kepemimpinan akan mampu merombak keadaan, </a:t>
          </a:r>
          <a:r>
            <a:rPr lang="en-US" sz="2400" b="0" dirty="0" err="1"/>
            <a:t>umat</a:t>
          </a:r>
          <a:r>
            <a:rPr lang="en-US" sz="2400" b="0" dirty="0"/>
            <a:t> </a:t>
          </a:r>
          <a:r>
            <a:rPr lang="id-ID" sz="2400" b="0" dirty="0"/>
            <a:t>yang</a:t>
          </a:r>
          <a:r>
            <a:rPr lang="en-US" sz="2400" b="0" dirty="0"/>
            <a:t> </a:t>
          </a:r>
          <a:r>
            <a:rPr lang="en-US" sz="2400" b="0" dirty="0" err="1"/>
            <a:t>biasanya</a:t>
          </a:r>
          <a:r>
            <a:rPr lang="id-ID" sz="2400" b="0" dirty="0"/>
            <a:t> kalah</a:t>
          </a:r>
          <a:r>
            <a:rPr lang="en-US" sz="2400" b="0" dirty="0"/>
            <a:t>an</a:t>
          </a:r>
          <a:r>
            <a:rPr lang="id-ID" sz="2400" b="0" dirty="0"/>
            <a:t> bisa</a:t>
          </a:r>
          <a:r>
            <a:rPr lang="en-US" sz="2400" b="0" dirty="0"/>
            <a:t> </a:t>
          </a:r>
          <a:r>
            <a:rPr lang="en-US" sz="2400" b="0" dirty="0" err="1"/>
            <a:t>menjadi</a:t>
          </a:r>
          <a:r>
            <a:rPr lang="en-US" sz="2400" b="0" dirty="0"/>
            <a:t> </a:t>
          </a:r>
          <a:r>
            <a:rPr lang="en-US" sz="2400" b="0" dirty="0" err="1"/>
            <a:t>pe</a:t>
          </a:r>
          <a:r>
            <a:rPr lang="id-ID" sz="2400" b="0" dirty="0"/>
            <a:t>menang</a:t>
          </a:r>
          <a:r>
            <a:rPr lang="en-US" sz="2400" b="0" dirty="0"/>
            <a:t> </a:t>
          </a:r>
          <a:r>
            <a:rPr lang="en-US" sz="2400" b="0" dirty="0" err="1"/>
            <a:t>kehidupan</a:t>
          </a:r>
          <a:r>
            <a:rPr lang="en-US" sz="2400" b="0" dirty="0"/>
            <a:t>. </a:t>
          </a:r>
          <a:endParaRPr lang="en-GB" sz="2400" b="0" i="1" dirty="0"/>
        </a:p>
      </dgm:t>
    </dgm:pt>
    <dgm:pt modelId="{DBEC6127-2706-43CE-9965-E41B4F2635C3}" type="parTrans" cxnId="{8B4B50B0-7E2C-40B0-A823-BDB66FE7644A}">
      <dgm:prSet/>
      <dgm:spPr/>
      <dgm:t>
        <a:bodyPr/>
        <a:lstStyle/>
        <a:p>
          <a:endParaRPr lang="en-GB" sz="2400">
            <a:solidFill>
              <a:srgbClr val="0070C0"/>
            </a:solidFill>
          </a:endParaRPr>
        </a:p>
      </dgm:t>
    </dgm:pt>
    <dgm:pt modelId="{1BF54EF1-120D-490A-930F-72DA2B900811}" type="sibTrans" cxnId="{8B4B50B0-7E2C-40B0-A823-BDB66FE7644A}">
      <dgm:prSet/>
      <dgm:spPr/>
      <dgm:t>
        <a:bodyPr/>
        <a:lstStyle/>
        <a:p>
          <a:endParaRPr lang="en-GB" sz="2400">
            <a:solidFill>
              <a:srgbClr val="0070C0"/>
            </a:solidFill>
          </a:endParaRPr>
        </a:p>
      </dgm:t>
    </dgm:pt>
    <dgm:pt modelId="{CE04FB29-AD7C-574B-A06C-10F1401A2AAD}">
      <dgm:prSet phldrT="[Text]" custT="1"/>
      <dgm:spPr/>
      <dgm:t>
        <a:bodyPr/>
        <a:lstStyle/>
        <a:p>
          <a:r>
            <a:rPr lang="en-US" sz="2400" b="1" i="0" dirty="0" err="1">
              <a:solidFill>
                <a:schemeClr val="bg1"/>
              </a:solidFill>
            </a:rPr>
            <a:t>Harus</a:t>
          </a:r>
          <a:r>
            <a:rPr lang="en-US" sz="2400" b="1" i="0" dirty="0">
              <a:solidFill>
                <a:schemeClr val="bg1"/>
              </a:solidFill>
            </a:rPr>
            <a:t> </a:t>
          </a:r>
          <a:r>
            <a:rPr lang="en-US" sz="2400" b="1" i="0" dirty="0" err="1">
              <a:solidFill>
                <a:schemeClr val="bg1"/>
              </a:solidFill>
            </a:rPr>
            <a:t>bisa</a:t>
          </a:r>
          <a:r>
            <a:rPr lang="en-US" sz="2400" b="1" i="1" dirty="0">
              <a:solidFill>
                <a:schemeClr val="bg1"/>
              </a:solidFill>
            </a:rPr>
            <a:t>. </a:t>
          </a:r>
          <a:r>
            <a:rPr lang="en-US" sz="2400" i="1" dirty="0"/>
            <a:t>Nothing is impossible,  everything is possible, </a:t>
          </a:r>
          <a:r>
            <a:rPr lang="en-US" sz="2400" b="1" i="1" dirty="0"/>
            <a:t>if you believe in Allah</a:t>
          </a:r>
          <a:endParaRPr lang="en-GB" sz="2400" dirty="0"/>
        </a:p>
      </dgm:t>
    </dgm:pt>
    <dgm:pt modelId="{639595C4-9F9D-AB48-822F-BC8F958A506A}" type="sibTrans" cxnId="{5AC224DD-26C1-324B-85A3-D735622F841A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D4983C96-B356-A249-8851-A0DC850090A0}" type="parTrans" cxnId="{5AC224DD-26C1-324B-85A3-D735622F841A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3D7F20C6-6449-4ACA-AF93-EEA44DF06FFF}" type="pres">
      <dgm:prSet presAssocID="{1CC6E253-387A-40B7-A5E2-A6A551F76B72}" presName="Name0" presStyleCnt="0">
        <dgm:presLayoutVars>
          <dgm:chMax val="7"/>
          <dgm:chPref val="7"/>
          <dgm:dir/>
        </dgm:presLayoutVars>
      </dgm:prSet>
      <dgm:spPr/>
    </dgm:pt>
    <dgm:pt modelId="{8D5DAA38-6BAB-482C-9F09-CD767A27632A}" type="pres">
      <dgm:prSet presAssocID="{1CC6E253-387A-40B7-A5E2-A6A551F76B72}" presName="Name1" presStyleCnt="0"/>
      <dgm:spPr/>
    </dgm:pt>
    <dgm:pt modelId="{412C18A2-4B98-45B0-A482-A034E2FAECF5}" type="pres">
      <dgm:prSet presAssocID="{1CC6E253-387A-40B7-A5E2-A6A551F76B72}" presName="cycle" presStyleCnt="0"/>
      <dgm:spPr/>
    </dgm:pt>
    <dgm:pt modelId="{463CB655-83C9-4892-9DD7-89629366FBC0}" type="pres">
      <dgm:prSet presAssocID="{1CC6E253-387A-40B7-A5E2-A6A551F76B72}" presName="srcNode" presStyleLbl="node1" presStyleIdx="0" presStyleCnt="3"/>
      <dgm:spPr/>
    </dgm:pt>
    <dgm:pt modelId="{F04D243A-1A0A-4A94-9D79-DDA98A6F3FE4}" type="pres">
      <dgm:prSet presAssocID="{1CC6E253-387A-40B7-A5E2-A6A551F76B72}" presName="conn" presStyleLbl="parChTrans1D2" presStyleIdx="0" presStyleCnt="1"/>
      <dgm:spPr/>
    </dgm:pt>
    <dgm:pt modelId="{81EF4E74-BBA0-45A2-93B8-4FC29F004A40}" type="pres">
      <dgm:prSet presAssocID="{1CC6E253-387A-40B7-A5E2-A6A551F76B72}" presName="extraNode" presStyleLbl="node1" presStyleIdx="0" presStyleCnt="3"/>
      <dgm:spPr/>
    </dgm:pt>
    <dgm:pt modelId="{0B7E3567-91EB-4338-A837-645D412B2240}" type="pres">
      <dgm:prSet presAssocID="{1CC6E253-387A-40B7-A5E2-A6A551F76B72}" presName="dstNode" presStyleLbl="node1" presStyleIdx="0" presStyleCnt="3"/>
      <dgm:spPr/>
    </dgm:pt>
    <dgm:pt modelId="{B92A7E27-380A-4F09-849A-7519CCE9D8A5}" type="pres">
      <dgm:prSet presAssocID="{5774CFA1-089B-4F84-BBF9-A72BE57DAE0F}" presName="text_1" presStyleLbl="node1" presStyleIdx="0" presStyleCnt="3">
        <dgm:presLayoutVars>
          <dgm:bulletEnabled val="1"/>
        </dgm:presLayoutVars>
      </dgm:prSet>
      <dgm:spPr/>
    </dgm:pt>
    <dgm:pt modelId="{6A90D894-43FF-4F11-A93E-E14718ABADB8}" type="pres">
      <dgm:prSet presAssocID="{5774CFA1-089B-4F84-BBF9-A72BE57DAE0F}" presName="accent_1" presStyleCnt="0"/>
      <dgm:spPr/>
    </dgm:pt>
    <dgm:pt modelId="{8583A249-6565-40FE-A451-0653B29C3DEB}" type="pres">
      <dgm:prSet presAssocID="{5774CFA1-089B-4F84-BBF9-A72BE57DAE0F}" presName="accentRepeatNode" presStyleLbl="solidFgAcc1" presStyleIdx="0" presStyleCnt="3"/>
      <dgm:spPr/>
    </dgm:pt>
    <dgm:pt modelId="{41E4271F-8188-4840-B712-ED24AB7C05BB}" type="pres">
      <dgm:prSet presAssocID="{CE04FB29-AD7C-574B-A06C-10F1401A2AAD}" presName="text_2" presStyleLbl="node1" presStyleIdx="1" presStyleCnt="3">
        <dgm:presLayoutVars>
          <dgm:bulletEnabled val="1"/>
        </dgm:presLayoutVars>
      </dgm:prSet>
      <dgm:spPr/>
    </dgm:pt>
    <dgm:pt modelId="{5ED4A100-C70D-434C-9614-E1FC37C53ADD}" type="pres">
      <dgm:prSet presAssocID="{CE04FB29-AD7C-574B-A06C-10F1401A2AAD}" presName="accent_2" presStyleCnt="0"/>
      <dgm:spPr/>
    </dgm:pt>
    <dgm:pt modelId="{5CE3E1FD-DA0C-D644-844A-B4B45A9655CA}" type="pres">
      <dgm:prSet presAssocID="{CE04FB29-AD7C-574B-A06C-10F1401A2AAD}" presName="accentRepeatNode" presStyleLbl="solidFgAcc1" presStyleIdx="1" presStyleCnt="3"/>
      <dgm:spPr/>
    </dgm:pt>
    <dgm:pt modelId="{8CDE215C-D895-4B12-A30C-1E2D71C26F02}" type="pres">
      <dgm:prSet presAssocID="{D394F52C-C918-49CD-A11B-70F2745CA240}" presName="text_3" presStyleLbl="node1" presStyleIdx="2" presStyleCnt="3">
        <dgm:presLayoutVars>
          <dgm:bulletEnabled val="1"/>
        </dgm:presLayoutVars>
      </dgm:prSet>
      <dgm:spPr/>
    </dgm:pt>
    <dgm:pt modelId="{77170F73-CBE0-45D6-93A8-635AF59F8FF4}" type="pres">
      <dgm:prSet presAssocID="{D394F52C-C918-49CD-A11B-70F2745CA240}" presName="accent_3" presStyleCnt="0"/>
      <dgm:spPr/>
    </dgm:pt>
    <dgm:pt modelId="{1EA9AEB1-5BF8-4529-A81B-05CB163DB5C2}" type="pres">
      <dgm:prSet presAssocID="{D394F52C-C918-49CD-A11B-70F2745CA240}" presName="accentRepeatNode" presStyleLbl="solidFgAcc1" presStyleIdx="2" presStyleCnt="3"/>
      <dgm:spPr/>
    </dgm:pt>
  </dgm:ptLst>
  <dgm:cxnLst>
    <dgm:cxn modelId="{CA820E09-B8FD-4C99-8B07-19EB902E7ECF}" type="presOf" srcId="{CE04FB29-AD7C-574B-A06C-10F1401A2AAD}" destId="{41E4271F-8188-4840-B712-ED24AB7C05BB}" srcOrd="0" destOrd="0" presId="urn:microsoft.com/office/officeart/2008/layout/VerticalCurvedList"/>
    <dgm:cxn modelId="{C33CFF10-3538-40A8-A023-0786DBBDAD9C}" srcId="{1CC6E253-387A-40B7-A5E2-A6A551F76B72}" destId="{5774CFA1-089B-4F84-BBF9-A72BE57DAE0F}" srcOrd="0" destOrd="0" parTransId="{DEFFDE41-E17B-457C-8731-5046B663A86B}" sibTransId="{284B11DA-7E23-4765-9D32-00968DBE8F31}"/>
    <dgm:cxn modelId="{DC08E35A-FFD0-48F2-86EB-FF7A839AB3DB}" type="presOf" srcId="{1CC6E253-387A-40B7-A5E2-A6A551F76B72}" destId="{3D7F20C6-6449-4ACA-AF93-EEA44DF06FFF}" srcOrd="0" destOrd="0" presId="urn:microsoft.com/office/officeart/2008/layout/VerticalCurvedList"/>
    <dgm:cxn modelId="{104AB687-7507-4329-8329-CDD532D5DA97}" type="presOf" srcId="{284B11DA-7E23-4765-9D32-00968DBE8F31}" destId="{F04D243A-1A0A-4A94-9D79-DDA98A6F3FE4}" srcOrd="0" destOrd="0" presId="urn:microsoft.com/office/officeart/2008/layout/VerticalCurvedList"/>
    <dgm:cxn modelId="{8B4B50B0-7E2C-40B0-A823-BDB66FE7644A}" srcId="{1CC6E253-387A-40B7-A5E2-A6A551F76B72}" destId="{D394F52C-C918-49CD-A11B-70F2745CA240}" srcOrd="2" destOrd="0" parTransId="{DBEC6127-2706-43CE-9965-E41B4F2635C3}" sibTransId="{1BF54EF1-120D-490A-930F-72DA2B900811}"/>
    <dgm:cxn modelId="{089A43B8-66C7-41AD-B984-5C82F4CE917E}" type="presOf" srcId="{D394F52C-C918-49CD-A11B-70F2745CA240}" destId="{8CDE215C-D895-4B12-A30C-1E2D71C26F02}" srcOrd="0" destOrd="0" presId="urn:microsoft.com/office/officeart/2008/layout/VerticalCurvedList"/>
    <dgm:cxn modelId="{C662C9D3-452B-4A97-B65B-097F51AB7EBA}" type="presOf" srcId="{5774CFA1-089B-4F84-BBF9-A72BE57DAE0F}" destId="{B92A7E27-380A-4F09-849A-7519CCE9D8A5}" srcOrd="0" destOrd="0" presId="urn:microsoft.com/office/officeart/2008/layout/VerticalCurvedList"/>
    <dgm:cxn modelId="{5AC224DD-26C1-324B-85A3-D735622F841A}" srcId="{1CC6E253-387A-40B7-A5E2-A6A551F76B72}" destId="{CE04FB29-AD7C-574B-A06C-10F1401A2AAD}" srcOrd="1" destOrd="0" parTransId="{D4983C96-B356-A249-8851-A0DC850090A0}" sibTransId="{639595C4-9F9D-AB48-822F-BC8F958A506A}"/>
    <dgm:cxn modelId="{00F36FB9-2910-4753-A5F5-B38749FC7756}" type="presParOf" srcId="{3D7F20C6-6449-4ACA-AF93-EEA44DF06FFF}" destId="{8D5DAA38-6BAB-482C-9F09-CD767A27632A}" srcOrd="0" destOrd="0" presId="urn:microsoft.com/office/officeart/2008/layout/VerticalCurvedList"/>
    <dgm:cxn modelId="{1FBFFD34-D67E-4265-9D17-672ACF12AF47}" type="presParOf" srcId="{8D5DAA38-6BAB-482C-9F09-CD767A27632A}" destId="{412C18A2-4B98-45B0-A482-A034E2FAECF5}" srcOrd="0" destOrd="0" presId="urn:microsoft.com/office/officeart/2008/layout/VerticalCurvedList"/>
    <dgm:cxn modelId="{12EC1199-3F21-46AD-9CE5-37B51F32F14B}" type="presParOf" srcId="{412C18A2-4B98-45B0-A482-A034E2FAECF5}" destId="{463CB655-83C9-4892-9DD7-89629366FBC0}" srcOrd="0" destOrd="0" presId="urn:microsoft.com/office/officeart/2008/layout/VerticalCurvedList"/>
    <dgm:cxn modelId="{F3DA16AC-C4FA-46C7-9CDD-580318B7F1A3}" type="presParOf" srcId="{412C18A2-4B98-45B0-A482-A034E2FAECF5}" destId="{F04D243A-1A0A-4A94-9D79-DDA98A6F3FE4}" srcOrd="1" destOrd="0" presId="urn:microsoft.com/office/officeart/2008/layout/VerticalCurvedList"/>
    <dgm:cxn modelId="{15D110CF-B590-478C-8118-167CDC6C6EC9}" type="presParOf" srcId="{412C18A2-4B98-45B0-A482-A034E2FAECF5}" destId="{81EF4E74-BBA0-45A2-93B8-4FC29F004A40}" srcOrd="2" destOrd="0" presId="urn:microsoft.com/office/officeart/2008/layout/VerticalCurvedList"/>
    <dgm:cxn modelId="{679039E0-E03D-4109-A38D-306D446A7BE6}" type="presParOf" srcId="{412C18A2-4B98-45B0-A482-A034E2FAECF5}" destId="{0B7E3567-91EB-4338-A837-645D412B2240}" srcOrd="3" destOrd="0" presId="urn:microsoft.com/office/officeart/2008/layout/VerticalCurvedList"/>
    <dgm:cxn modelId="{4D716436-75CA-464E-8B79-EE2F0B560823}" type="presParOf" srcId="{8D5DAA38-6BAB-482C-9F09-CD767A27632A}" destId="{B92A7E27-380A-4F09-849A-7519CCE9D8A5}" srcOrd="1" destOrd="0" presId="urn:microsoft.com/office/officeart/2008/layout/VerticalCurvedList"/>
    <dgm:cxn modelId="{16773180-561B-4DD1-AF7C-D5EA568A0401}" type="presParOf" srcId="{8D5DAA38-6BAB-482C-9F09-CD767A27632A}" destId="{6A90D894-43FF-4F11-A93E-E14718ABADB8}" srcOrd="2" destOrd="0" presId="urn:microsoft.com/office/officeart/2008/layout/VerticalCurvedList"/>
    <dgm:cxn modelId="{AEB53DF2-CFB6-4765-9094-4C888C9C366D}" type="presParOf" srcId="{6A90D894-43FF-4F11-A93E-E14718ABADB8}" destId="{8583A249-6565-40FE-A451-0653B29C3DEB}" srcOrd="0" destOrd="0" presId="urn:microsoft.com/office/officeart/2008/layout/VerticalCurvedList"/>
    <dgm:cxn modelId="{B9E8E3C8-6B06-4476-98E1-018244029912}" type="presParOf" srcId="{8D5DAA38-6BAB-482C-9F09-CD767A27632A}" destId="{41E4271F-8188-4840-B712-ED24AB7C05BB}" srcOrd="3" destOrd="0" presId="urn:microsoft.com/office/officeart/2008/layout/VerticalCurvedList"/>
    <dgm:cxn modelId="{7D3CCBC4-1CD5-40EC-AAB9-2969471D2395}" type="presParOf" srcId="{8D5DAA38-6BAB-482C-9F09-CD767A27632A}" destId="{5ED4A100-C70D-434C-9614-E1FC37C53ADD}" srcOrd="4" destOrd="0" presId="urn:microsoft.com/office/officeart/2008/layout/VerticalCurvedList"/>
    <dgm:cxn modelId="{646DC66B-07B6-43C9-986B-AF1DFBDD42DE}" type="presParOf" srcId="{5ED4A100-C70D-434C-9614-E1FC37C53ADD}" destId="{5CE3E1FD-DA0C-D644-844A-B4B45A9655CA}" srcOrd="0" destOrd="0" presId="urn:microsoft.com/office/officeart/2008/layout/VerticalCurvedList"/>
    <dgm:cxn modelId="{720EE41E-7845-409F-927C-3657004D50D3}" type="presParOf" srcId="{8D5DAA38-6BAB-482C-9F09-CD767A27632A}" destId="{8CDE215C-D895-4B12-A30C-1E2D71C26F02}" srcOrd="5" destOrd="0" presId="urn:microsoft.com/office/officeart/2008/layout/VerticalCurvedList"/>
    <dgm:cxn modelId="{F28FAE07-84D1-46A2-A12E-1ACC925B3546}" type="presParOf" srcId="{8D5DAA38-6BAB-482C-9F09-CD767A27632A}" destId="{77170F73-CBE0-45D6-93A8-635AF59F8FF4}" srcOrd="6" destOrd="0" presId="urn:microsoft.com/office/officeart/2008/layout/VerticalCurvedList"/>
    <dgm:cxn modelId="{AD5722A4-86D4-4F48-8B2D-6591EFDBA5CD}" type="presParOf" srcId="{77170F73-CBE0-45D6-93A8-635AF59F8FF4}" destId="{1EA9AEB1-5BF8-4529-A81B-05CB163DB5C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D243A-1A0A-4A94-9D79-DDA98A6F3FE4}">
      <dsp:nvSpPr>
        <dsp:cNvPr id="0" name=""/>
        <dsp:cNvSpPr/>
      </dsp:nvSpPr>
      <dsp:spPr>
        <a:xfrm>
          <a:off x="-6023447" y="-921917"/>
          <a:ext cx="7172427" cy="7172427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2A7E27-380A-4F09-849A-7519CCE9D8A5}">
      <dsp:nvSpPr>
        <dsp:cNvPr id="0" name=""/>
        <dsp:cNvSpPr/>
      </dsp:nvSpPr>
      <dsp:spPr>
        <a:xfrm>
          <a:off x="739608" y="532859"/>
          <a:ext cx="7179744" cy="10657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591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0" kern="1200" dirty="0"/>
            <a:t>The Power of Iman, menjadikan Percaya Diri dalam menghadapi semua masalah dengan</a:t>
          </a:r>
          <a:r>
            <a:rPr lang="en-US" sz="2400" b="0" kern="1200" dirty="0"/>
            <a:t> </a:t>
          </a:r>
          <a:r>
            <a:rPr lang="en-US" sz="2400" b="0" kern="1200" dirty="0" err="1"/>
            <a:t>kekuatan</a:t>
          </a:r>
          <a:r>
            <a:rPr lang="id-ID" sz="2400" b="0" kern="1200" dirty="0"/>
            <a:t> sabar</a:t>
          </a:r>
          <a:r>
            <a:rPr lang="en-US" sz="2400" b="0" kern="1200" dirty="0"/>
            <a:t> </a:t>
          </a:r>
          <a:r>
            <a:rPr lang="en-US" sz="2400" b="0" kern="1200" dirty="0" err="1"/>
            <a:t>dan</a:t>
          </a:r>
          <a:r>
            <a:rPr lang="en-US" sz="2400" b="0" kern="1200" dirty="0"/>
            <a:t> </a:t>
          </a:r>
          <a:r>
            <a:rPr lang="id-ID" sz="2400" b="0" kern="1200" dirty="0"/>
            <a:t>syukur</a:t>
          </a:r>
          <a:endParaRPr lang="en-GB" sz="2400" b="0" kern="1200" dirty="0"/>
        </a:p>
      </dsp:txBody>
      <dsp:txXfrm>
        <a:off x="739608" y="532859"/>
        <a:ext cx="7179744" cy="1065718"/>
      </dsp:txXfrm>
    </dsp:sp>
    <dsp:sp modelId="{8583A249-6565-40FE-A451-0653B29C3DEB}">
      <dsp:nvSpPr>
        <dsp:cNvPr id="0" name=""/>
        <dsp:cNvSpPr/>
      </dsp:nvSpPr>
      <dsp:spPr>
        <a:xfrm>
          <a:off x="73534" y="399644"/>
          <a:ext cx="1332147" cy="1332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E4271F-8188-4840-B712-ED24AB7C05BB}">
      <dsp:nvSpPr>
        <dsp:cNvPr id="0" name=""/>
        <dsp:cNvSpPr/>
      </dsp:nvSpPr>
      <dsp:spPr>
        <a:xfrm>
          <a:off x="1126997" y="2131436"/>
          <a:ext cx="6792356" cy="10657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591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 err="1">
              <a:solidFill>
                <a:schemeClr val="bg1"/>
              </a:solidFill>
            </a:rPr>
            <a:t>Harus</a:t>
          </a:r>
          <a:r>
            <a:rPr lang="en-US" sz="2400" b="1" i="0" kern="1200" dirty="0">
              <a:solidFill>
                <a:schemeClr val="bg1"/>
              </a:solidFill>
            </a:rPr>
            <a:t> </a:t>
          </a:r>
          <a:r>
            <a:rPr lang="en-US" sz="2400" b="1" i="0" kern="1200" dirty="0" err="1">
              <a:solidFill>
                <a:schemeClr val="bg1"/>
              </a:solidFill>
            </a:rPr>
            <a:t>bisa</a:t>
          </a:r>
          <a:r>
            <a:rPr lang="en-US" sz="2400" b="1" i="1" kern="1200" dirty="0">
              <a:solidFill>
                <a:schemeClr val="bg1"/>
              </a:solidFill>
            </a:rPr>
            <a:t>. </a:t>
          </a:r>
          <a:r>
            <a:rPr lang="en-US" sz="2400" i="1" kern="1200" dirty="0"/>
            <a:t>Nothing is impossible,  everything is possible, </a:t>
          </a:r>
          <a:r>
            <a:rPr lang="en-US" sz="2400" b="1" i="1" kern="1200" dirty="0"/>
            <a:t>if you believe in Allah</a:t>
          </a:r>
          <a:endParaRPr lang="en-GB" sz="2400" kern="1200" dirty="0"/>
        </a:p>
      </dsp:txBody>
      <dsp:txXfrm>
        <a:off x="1126997" y="2131436"/>
        <a:ext cx="6792356" cy="1065718"/>
      </dsp:txXfrm>
    </dsp:sp>
    <dsp:sp modelId="{5CE3E1FD-DA0C-D644-844A-B4B45A9655CA}">
      <dsp:nvSpPr>
        <dsp:cNvPr id="0" name=""/>
        <dsp:cNvSpPr/>
      </dsp:nvSpPr>
      <dsp:spPr>
        <a:xfrm>
          <a:off x="460923" y="1998221"/>
          <a:ext cx="1332147" cy="1332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E215C-D895-4B12-A30C-1E2D71C26F02}">
      <dsp:nvSpPr>
        <dsp:cNvPr id="0" name=""/>
        <dsp:cNvSpPr/>
      </dsp:nvSpPr>
      <dsp:spPr>
        <a:xfrm>
          <a:off x="739608" y="3730014"/>
          <a:ext cx="7179744" cy="106571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591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0" kern="1200" dirty="0"/>
            <a:t>Bekerja dalam kepemimpinan akan mampu merombak keadaan, </a:t>
          </a:r>
          <a:r>
            <a:rPr lang="en-US" sz="2400" b="0" kern="1200" dirty="0" err="1"/>
            <a:t>umat</a:t>
          </a:r>
          <a:r>
            <a:rPr lang="en-US" sz="2400" b="0" kern="1200" dirty="0"/>
            <a:t> </a:t>
          </a:r>
          <a:r>
            <a:rPr lang="id-ID" sz="2400" b="0" kern="1200" dirty="0"/>
            <a:t>yang</a:t>
          </a:r>
          <a:r>
            <a:rPr lang="en-US" sz="2400" b="0" kern="1200" dirty="0"/>
            <a:t> </a:t>
          </a:r>
          <a:r>
            <a:rPr lang="en-US" sz="2400" b="0" kern="1200" dirty="0" err="1"/>
            <a:t>biasanya</a:t>
          </a:r>
          <a:r>
            <a:rPr lang="id-ID" sz="2400" b="0" kern="1200" dirty="0"/>
            <a:t> kalah</a:t>
          </a:r>
          <a:r>
            <a:rPr lang="en-US" sz="2400" b="0" kern="1200" dirty="0"/>
            <a:t>an</a:t>
          </a:r>
          <a:r>
            <a:rPr lang="id-ID" sz="2400" b="0" kern="1200" dirty="0"/>
            <a:t> bisa</a:t>
          </a:r>
          <a:r>
            <a:rPr lang="en-US" sz="2400" b="0" kern="1200" dirty="0"/>
            <a:t> </a:t>
          </a:r>
          <a:r>
            <a:rPr lang="en-US" sz="2400" b="0" kern="1200" dirty="0" err="1"/>
            <a:t>menjadi</a:t>
          </a:r>
          <a:r>
            <a:rPr lang="en-US" sz="2400" b="0" kern="1200" dirty="0"/>
            <a:t> </a:t>
          </a:r>
          <a:r>
            <a:rPr lang="en-US" sz="2400" b="0" kern="1200" dirty="0" err="1"/>
            <a:t>pe</a:t>
          </a:r>
          <a:r>
            <a:rPr lang="id-ID" sz="2400" b="0" kern="1200" dirty="0"/>
            <a:t>menang</a:t>
          </a:r>
          <a:r>
            <a:rPr lang="en-US" sz="2400" b="0" kern="1200" dirty="0"/>
            <a:t> </a:t>
          </a:r>
          <a:r>
            <a:rPr lang="en-US" sz="2400" b="0" kern="1200" dirty="0" err="1"/>
            <a:t>kehidupan</a:t>
          </a:r>
          <a:r>
            <a:rPr lang="en-US" sz="2400" b="0" kern="1200" dirty="0"/>
            <a:t>. </a:t>
          </a:r>
          <a:endParaRPr lang="en-GB" sz="2400" b="0" i="1" kern="1200" dirty="0"/>
        </a:p>
      </dsp:txBody>
      <dsp:txXfrm>
        <a:off x="739608" y="3730014"/>
        <a:ext cx="7179744" cy="1065718"/>
      </dsp:txXfrm>
    </dsp:sp>
    <dsp:sp modelId="{1EA9AEB1-5BF8-4529-A81B-05CB163DB5C2}">
      <dsp:nvSpPr>
        <dsp:cNvPr id="0" name=""/>
        <dsp:cNvSpPr/>
      </dsp:nvSpPr>
      <dsp:spPr>
        <a:xfrm>
          <a:off x="73534" y="3596799"/>
          <a:ext cx="1332147" cy="1332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20E28-073B-D946-BDFC-00B7165E33DE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AD941-727E-4741-A589-71F9FE398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00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AD941-727E-4741-A589-71F9FE398C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93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AAE18-0227-BC44-815D-BC7CE5CF17E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87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8D766C5-E9ED-40E6-970D-0AC9B9C22F3F}" type="slidenum">
              <a:rPr lang="en-US">
                <a:solidFill>
                  <a:srgbClr val="000000"/>
                </a:solidFill>
                <a:latin typeface="Calibri" pitchFamily="34" charset="0"/>
              </a:rPr>
              <a:pPr eaLnBrk="1" hangingPunct="1"/>
              <a:t>14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19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6852F1FC-FDD9-42AB-9EDA-DD5DA5629A38}" type="datetimeFigureOut">
              <a:rPr lang="en-US"/>
              <a:pPr>
                <a:defRPr/>
              </a:pPr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01E9173D-8F11-4ADC-82E2-2C9CD6F7F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4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92F645F3-B0FB-483C-9D56-F2D3D1F00059}" type="datetimeFigureOut">
              <a:rPr lang="en-US"/>
              <a:pPr>
                <a:defRPr/>
              </a:pPr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983C56E0-7363-477C-951C-747DB6852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847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0BB229-BABB-4112-A128-030DD75961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EE806-304F-424A-8CDB-CCD58CE2B6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4794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4629C8-85A7-49F0-B67A-55C94BFBBC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F222C-3051-4204-B10D-0A1B08D2EF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621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FEF6EB-AE93-462E-A2B9-1456DFC20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3D79FC-7C57-4C5B-90E4-288B390B9C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2314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B81D32-EC4A-48EB-988F-77CFFE83E4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8186-0340-49E4-BA56-F116F350BD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678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50C417-C5FD-47E5-A594-A87F534BAA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7E338-A28C-422E-BC43-52286CE7C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5913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FFAF59-CCF2-472F-9FA6-3136D7AD3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9D8CD-AE20-42E0-815E-DB6FAC67F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182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69C7C4-9021-4C45-B389-71B22526C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3CBE2-9B59-4DE5-B907-82F2EACFCF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667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95915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68568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8711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F7D7F52F-1831-4361-844B-DC2B6AC23D15}" type="datetimeFigureOut">
              <a:rPr lang="en-US"/>
              <a:pPr>
                <a:defRPr/>
              </a:pPr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4005A9A9-F3BF-4DDF-B45C-A87F56091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8868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00181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354231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4884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90039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610157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56558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44326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791682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93E4AAA4-6363-4581-962D-1ACCC2D600C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7098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62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2825"/>
            <a:ext cx="8229600" cy="2136775"/>
          </a:xfrm>
        </p:spPr>
        <p:txBody>
          <a:bodyPr anchor="b">
            <a:no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64424"/>
            <a:ext cx="8229600" cy="117437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6A5A4-3C68-47CA-8512-29FE72BA1C01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CA65B-5320-4BB4-91B3-9EE32CC595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96662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93E4AAA4-6363-4581-962D-1ACCC2D600C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19562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9379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612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7159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7636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9807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9313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93E4AAA4-6363-4581-962D-1ACCC2D600C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2417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93E4AAA4-6363-4581-962D-1ACCC2D600C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5019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93E4AAA4-6363-4581-962D-1ACCC2D600C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72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8571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623B1-2BAD-4A9B-9F19-72813D5E3657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E6E8D-75FF-41A3-82B5-1CBCE20983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5841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93E4AAA4-6363-4581-962D-1ACCC2D600C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315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9186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1231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0671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93E4AAA4-6363-4581-962D-1ACCC2D600C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9853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93E4AAA4-6363-4581-962D-1ACCC2D600C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3045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636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93E4AAA4-6363-4581-962D-1ACCC2D600C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85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140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87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8435"/>
            <a:ext cx="8229600" cy="1362075"/>
          </a:xfrm>
        </p:spPr>
        <p:txBody>
          <a:bodyPr anchor="b">
            <a:noAutofit/>
          </a:bodyPr>
          <a:lstStyle>
            <a:lvl1pPr algn="ctr">
              <a:defRPr sz="48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430401"/>
            <a:ext cx="8229600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0950C-84C6-40CB-A624-D2F2017C4FE6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C26F8-97EF-49B7-8BA9-43CEDF88EF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6151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1205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9462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6605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34083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93E4AAA4-6363-4581-962D-1ACCC2D600C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6594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93E4AAA4-6363-4581-962D-1ACCC2D600C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7623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93E4AAA4-6363-4581-962D-1ACCC2D600C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72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243154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93E4AAA4-6363-4581-962D-1ACCC2D600C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2938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65063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330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3931920" cy="38735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774825"/>
            <a:ext cx="3931920" cy="38735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73F7C-6B64-4DAD-8E56-D37DA306603C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C44AC-E295-42FF-B223-313EE2D029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4028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3469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93E4AAA4-6363-4581-962D-1ACCC2D600C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254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7788"/>
            <a:ext cx="3931920" cy="739776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199"/>
            <a:ext cx="3931920" cy="3286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577788"/>
            <a:ext cx="3931920" cy="739776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362199"/>
            <a:ext cx="3931920" cy="3286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8F138-742E-4B39-B663-1027D9B06E85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06AD8-4134-469A-BF84-15BA9017B72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03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518B8-A511-4B65-A12C-E6A933153765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96F24-D55B-4ADD-B050-BF8F70838C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45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D0580-3393-4330-AB3A-84CD54DDC262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C624F-DE28-48B8-B903-B4DD045A72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757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0"/>
            <a:ext cx="3840480" cy="1162050"/>
          </a:xfrm>
        </p:spPr>
        <p:txBody>
          <a:bodyPr anchor="b">
            <a:normAutofit/>
          </a:bodyPr>
          <a:lstStyle>
            <a:lvl1pPr algn="ctr">
              <a:defRPr sz="3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320" y="273050"/>
            <a:ext cx="3840480" cy="53752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600201"/>
            <a:ext cx="3840480" cy="3733800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F4D35-5E99-4203-911C-D7E939083BB6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6D56A-D599-4747-9A73-746B82CAE43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9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9EE0EBF2-F893-4D5F-BC1E-24666D22A89B}" type="datetimeFigureOut">
              <a:rPr lang="en-US"/>
              <a:pPr>
                <a:defRPr/>
              </a:pPr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6CE47F1F-BDDF-48D7-94BB-D7B94F41F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04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840480" cy="1161288"/>
          </a:xfrm>
        </p:spPr>
        <p:txBody>
          <a:bodyPr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6320" y="274320"/>
            <a:ext cx="3840480" cy="5376672"/>
          </a:xfrm>
          <a:effectLst>
            <a:outerShdw blurRad="114300" sx="103000" sy="103000" algn="ctr" rotWithShape="0">
              <a:schemeClr val="bg1">
                <a:lumMod val="75000"/>
                <a:lumOff val="25000"/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840480" cy="3730752"/>
          </a:xfrm>
        </p:spPr>
        <p:txBody>
          <a:bodyPr rtlCol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3BFDB-E87A-4010-A691-BD2B3498E6C1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0BD2B-17B5-45F6-9192-4B3E5A2CF0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33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4865"/>
            <a:ext cx="8229600" cy="1071641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74320"/>
            <a:ext cx="8229600" cy="2971800"/>
          </a:xfrm>
          <a:effectLst>
            <a:outerShdw blurRad="114300" sx="103000" sy="103000" algn="ctr" rotWithShape="0">
              <a:schemeClr val="bg1">
                <a:lumMod val="75000"/>
                <a:lumOff val="25000"/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329953"/>
            <a:ext cx="7924801" cy="131837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D9C05-8115-4BC3-92FC-92F6E340409B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E9DD1-C4B0-4CF4-AD27-39AB7E1F53E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43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6668D-2947-4A0D-8630-D928AE09C863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6D1A2-AC0D-4259-8857-22E32F1F2A8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95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2776" y="274639"/>
            <a:ext cx="1452283" cy="53736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871447" cy="5373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A1666-A3DE-4B23-8C15-39E1EF9BE6C7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D5028-F1C3-4616-809F-E8B2F74021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128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FB158120-DA45-4DC7-ACFA-D6AB19FCA15C}" type="datetimeFigureOut">
              <a:rPr lang="en-US"/>
              <a:pPr>
                <a:defRPr/>
              </a:pPr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27483D82-E886-4C0F-AC90-0C30A6367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006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221F7480-A9A3-434A-9171-2AF3BC7A6113}" type="datetimeFigureOut">
              <a:rPr lang="en-US"/>
              <a:pPr>
                <a:defRPr/>
              </a:pPr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90201B0F-33DB-4EE3-A685-9B6EAC01C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63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095C748A-AF50-4F7C-BCDC-92D5D397DC4C}" type="datetimeFigureOut">
              <a:rPr lang="en-US"/>
              <a:pPr>
                <a:defRPr/>
              </a:pPr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CE7BB61F-FCA0-4C1E-8349-E96EC72F9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30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C681E636-3157-4A30-B786-888210FF94AC}" type="datetimeFigureOut">
              <a:rPr lang="en-US"/>
              <a:pPr>
                <a:defRPr/>
              </a:pPr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48CC40F2-C55D-4313-8AE9-ED77E4048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665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710BB229-BABB-4112-A128-030DD75961B7}" type="datetimeFigureOut">
              <a:rPr lang="en-US"/>
              <a:pPr>
                <a:defRPr/>
              </a:pPr>
              <a:t>12/21/2019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14AEE806-304F-424A-8CDB-CCD58CE2B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38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7A4629C8-85A7-49F0-B67A-55C94BFBBC5F}" type="datetimeFigureOut">
              <a:rPr lang="en-US"/>
              <a:pPr>
                <a:defRPr/>
              </a:pPr>
              <a:t>12/21/2019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264F222C-3051-4204-B10D-0A1B08D2E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6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D62813F6-DD8B-4F6C-9D1F-2DEC4A92B474}" type="datetimeFigureOut">
              <a:rPr lang="en-US"/>
              <a:pPr>
                <a:defRPr/>
              </a:pPr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C3E96E45-9697-4444-AA47-DCFF8AFCE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02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D4FEF6EB-AE93-462E-A2B9-1456DFC2016A}" type="datetimeFigureOut">
              <a:rPr lang="en-US"/>
              <a:pPr>
                <a:defRPr/>
              </a:pPr>
              <a:t>12/21/2019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DF3D79FC-7C57-4C5B-90E4-288B390B9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517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42B81D32-EC4A-48EB-988F-77CFFE83E48C}" type="datetimeFigureOut">
              <a:rPr lang="en-US"/>
              <a:pPr>
                <a:defRPr/>
              </a:pPr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70318186-0340-49E4-BA56-F116F350B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55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3150C417-C5FD-47E5-A594-A87F534BAA54}" type="datetimeFigureOut">
              <a:rPr lang="en-US"/>
              <a:pPr>
                <a:defRPr/>
              </a:pPr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0737E338-A28C-422E-BC43-52286CE7C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9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4AFFAF59-CCF2-472F-9FA6-3136D7AD3421}" type="datetimeFigureOut">
              <a:rPr lang="en-US"/>
              <a:pPr>
                <a:defRPr/>
              </a:pPr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D449D8CD-AE20-42E0-815E-DB6FAC67F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13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7569C7C4-9021-4C45-B389-71B22526C8C7}" type="datetimeFigureOut">
              <a:rPr lang="en-US"/>
              <a:pPr>
                <a:defRPr/>
              </a:pPr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9363CBE2-9B59-4DE5-B907-82F2EACFC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74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2825"/>
            <a:ext cx="8229600" cy="2136775"/>
          </a:xfrm>
        </p:spPr>
        <p:txBody>
          <a:bodyPr anchor="b">
            <a:no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64424"/>
            <a:ext cx="8229600" cy="117437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6A5A4-3C68-47CA-8512-29FE72BA1C01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CA65B-5320-4BB4-91B3-9EE32CC595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608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623B1-2BAD-4A9B-9F19-72813D5E3657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E6E8D-75FF-41A3-82B5-1CBCE20983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260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8435"/>
            <a:ext cx="8229600" cy="1362075"/>
          </a:xfrm>
        </p:spPr>
        <p:txBody>
          <a:bodyPr anchor="b">
            <a:noAutofit/>
          </a:bodyPr>
          <a:lstStyle>
            <a:lvl1pPr algn="ctr">
              <a:defRPr sz="48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430401"/>
            <a:ext cx="8229600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0950C-84C6-40CB-A624-D2F2017C4FE6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C26F8-97EF-49B7-8BA9-43CEDF88EF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44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3931920" cy="38735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774825"/>
            <a:ext cx="3931920" cy="38735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73F7C-6B64-4DAD-8E56-D37DA306603C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C44AC-E295-42FF-B223-313EE2D029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073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7788"/>
            <a:ext cx="3931920" cy="739776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199"/>
            <a:ext cx="3931920" cy="3286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577788"/>
            <a:ext cx="3931920" cy="739776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362199"/>
            <a:ext cx="3931920" cy="3286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8F138-742E-4B39-B663-1027D9B06E85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06AD8-4134-469A-BF84-15BA9017B72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90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B753BA22-93CA-46C8-9F46-7F36A0018AFD}" type="datetimeFigureOut">
              <a:rPr lang="en-US"/>
              <a:pPr>
                <a:defRPr/>
              </a:pPr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461E8E9A-A1EE-4B31-8597-425182538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426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518B8-A511-4B65-A12C-E6A933153765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96F24-D55B-4ADD-B050-BF8F70838C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7291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D0580-3393-4330-AB3A-84CD54DDC262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C624F-DE28-48B8-B903-B4DD045A72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735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0"/>
            <a:ext cx="3840480" cy="1162050"/>
          </a:xfrm>
        </p:spPr>
        <p:txBody>
          <a:bodyPr anchor="b">
            <a:normAutofit/>
          </a:bodyPr>
          <a:lstStyle>
            <a:lvl1pPr algn="ctr">
              <a:defRPr sz="3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320" y="273050"/>
            <a:ext cx="3840480" cy="53752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600201"/>
            <a:ext cx="3840480" cy="3733800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F4D35-5E99-4203-911C-D7E939083BB6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6D56A-D599-4747-9A73-746B82CAE43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402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840480" cy="1161288"/>
          </a:xfrm>
        </p:spPr>
        <p:txBody>
          <a:bodyPr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6320" y="274320"/>
            <a:ext cx="3840480" cy="5376672"/>
          </a:xfrm>
          <a:effectLst>
            <a:outerShdw blurRad="114300" sx="103000" sy="103000" algn="ctr" rotWithShape="0">
              <a:schemeClr val="bg1">
                <a:lumMod val="75000"/>
                <a:lumOff val="25000"/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840480" cy="3730752"/>
          </a:xfrm>
        </p:spPr>
        <p:txBody>
          <a:bodyPr rtlCol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3BFDB-E87A-4010-A691-BD2B3498E6C1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0BD2B-17B5-45F6-9192-4B3E5A2CF0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046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4865"/>
            <a:ext cx="8229600" cy="1071641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74320"/>
            <a:ext cx="8229600" cy="2971800"/>
          </a:xfrm>
          <a:effectLst>
            <a:outerShdw blurRad="114300" sx="103000" sy="103000" algn="ctr" rotWithShape="0">
              <a:schemeClr val="bg1">
                <a:lumMod val="75000"/>
                <a:lumOff val="25000"/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329953"/>
            <a:ext cx="7924801" cy="131837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D9C05-8115-4BC3-92FC-92F6E340409B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E9DD1-C4B0-4CF4-AD27-39AB7E1F53E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387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6668D-2947-4A0D-8630-D928AE09C863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6D1A2-AC0D-4259-8857-22E32F1F2A8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359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2776" y="274639"/>
            <a:ext cx="1452283" cy="53736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871447" cy="5373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A1666-A3DE-4B23-8C15-39E1EF9BE6C7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D5028-F1C3-4616-809F-E8B2F74021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226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2825"/>
            <a:ext cx="8229600" cy="2136775"/>
          </a:xfrm>
        </p:spPr>
        <p:txBody>
          <a:bodyPr anchor="b">
            <a:no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64424"/>
            <a:ext cx="8229600" cy="117437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6A5A4-3C68-47CA-8512-29FE72BA1C01}" type="datetime1">
              <a:rPr lang="en-US">
                <a:solidFill>
                  <a:prstClr val="white"/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CA65B-5320-4BB4-91B3-9EE32CC595C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510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623B1-2BAD-4A9B-9F19-72813D5E3657}" type="datetime1">
              <a:rPr lang="en-US">
                <a:solidFill>
                  <a:prstClr val="white"/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E6E8D-75FF-41A3-82B5-1CBCE209832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901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8435"/>
            <a:ext cx="8229600" cy="1362075"/>
          </a:xfrm>
        </p:spPr>
        <p:txBody>
          <a:bodyPr anchor="b">
            <a:noAutofit/>
          </a:bodyPr>
          <a:lstStyle>
            <a:lvl1pPr algn="ctr">
              <a:defRPr sz="48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430401"/>
            <a:ext cx="8229600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0950C-84C6-40CB-A624-D2F2017C4FE6}" type="datetime1">
              <a:rPr lang="en-US">
                <a:solidFill>
                  <a:prstClr val="white"/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C26F8-97EF-49B7-8BA9-43CEDF88EF9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EA2CC59B-2932-447A-9A82-C5CCCAA3EB6E}" type="datetimeFigureOut">
              <a:rPr lang="en-US"/>
              <a:pPr>
                <a:defRPr/>
              </a:pPr>
              <a:t>12/21/2019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8ADD3DE8-0AE0-43F7-A7F9-68A42FC8A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706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3931920" cy="38735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774825"/>
            <a:ext cx="3931920" cy="38735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73F7C-6B64-4DAD-8E56-D37DA306603C}" type="datetime1">
              <a:rPr lang="en-US">
                <a:solidFill>
                  <a:prstClr val="white"/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C44AC-E295-42FF-B223-313EE2D0295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262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7788"/>
            <a:ext cx="3931920" cy="739776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199"/>
            <a:ext cx="3931920" cy="3286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577788"/>
            <a:ext cx="3931920" cy="739776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362199"/>
            <a:ext cx="3931920" cy="3286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8F138-742E-4B39-B663-1027D9B06E85}" type="datetime1">
              <a:rPr lang="en-US">
                <a:solidFill>
                  <a:prstClr val="white"/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06AD8-4134-469A-BF84-15BA9017B72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9994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518B8-A511-4B65-A12C-E6A933153765}" type="datetime1">
              <a:rPr lang="en-US">
                <a:solidFill>
                  <a:prstClr val="white"/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96F24-D55B-4ADD-B050-BF8F70838C5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800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D0580-3393-4330-AB3A-84CD54DDC262}" type="datetime1">
              <a:rPr lang="en-US">
                <a:solidFill>
                  <a:prstClr val="white"/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C624F-DE28-48B8-B903-B4DD045A723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214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0"/>
            <a:ext cx="3840480" cy="1162050"/>
          </a:xfrm>
        </p:spPr>
        <p:txBody>
          <a:bodyPr anchor="b">
            <a:normAutofit/>
          </a:bodyPr>
          <a:lstStyle>
            <a:lvl1pPr algn="ctr">
              <a:defRPr sz="3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320" y="273050"/>
            <a:ext cx="3840480" cy="53752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600201"/>
            <a:ext cx="3840480" cy="3733800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F4D35-5E99-4203-911C-D7E939083BB6}" type="datetime1">
              <a:rPr lang="en-US">
                <a:solidFill>
                  <a:prstClr val="white"/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6D56A-D599-4747-9A73-746B82CAE43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8399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840480" cy="1161288"/>
          </a:xfrm>
        </p:spPr>
        <p:txBody>
          <a:bodyPr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6320" y="274320"/>
            <a:ext cx="3840480" cy="5376672"/>
          </a:xfrm>
          <a:effectLst>
            <a:outerShdw blurRad="114300" sx="103000" sy="103000" algn="ctr" rotWithShape="0">
              <a:schemeClr val="bg1">
                <a:lumMod val="75000"/>
                <a:lumOff val="25000"/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840480" cy="3730752"/>
          </a:xfrm>
        </p:spPr>
        <p:txBody>
          <a:bodyPr rtlCol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3BFDB-E87A-4010-A691-BD2B3498E6C1}" type="datetime1">
              <a:rPr lang="en-US">
                <a:solidFill>
                  <a:prstClr val="white"/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0BD2B-17B5-45F6-9192-4B3E5A2CF0E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45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4865"/>
            <a:ext cx="8229600" cy="1071641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74320"/>
            <a:ext cx="8229600" cy="2971800"/>
          </a:xfrm>
          <a:effectLst>
            <a:outerShdw blurRad="114300" sx="103000" sy="103000" algn="ctr" rotWithShape="0">
              <a:schemeClr val="bg1">
                <a:lumMod val="75000"/>
                <a:lumOff val="25000"/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329953"/>
            <a:ext cx="7924801" cy="131837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D9C05-8115-4BC3-92FC-92F6E340409B}" type="datetime1">
              <a:rPr lang="en-US">
                <a:solidFill>
                  <a:prstClr val="white"/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E9DD1-C4B0-4CF4-AD27-39AB7E1F53E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242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6668D-2947-4A0D-8630-D928AE09C863}" type="datetime1">
              <a:rPr lang="en-US">
                <a:solidFill>
                  <a:prstClr val="white"/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6D1A2-AC0D-4259-8857-22E32F1F2A8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9391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2776" y="274639"/>
            <a:ext cx="1452283" cy="53736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871447" cy="5373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A1666-A3DE-4B23-8C15-39E1EF9BE6C7}" type="datetime1">
              <a:rPr lang="en-US">
                <a:solidFill>
                  <a:prstClr val="white"/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D5028-F1C3-4616-809F-E8B2F740213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964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673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5A6BA466-541D-4BA8-9C66-A87436F86C14}" type="datetimeFigureOut">
              <a:rPr lang="en-US"/>
              <a:pPr>
                <a:defRPr/>
              </a:pPr>
              <a:t>12/21/2019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E7D9A9F0-72EB-4669-B652-6DA5D7A96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46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37289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62658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93879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21478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22340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13509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18151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28741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06654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37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5EBA7F81-5446-4A19-A5E9-A93117FC42FB}" type="datetimeFigureOut">
              <a:rPr lang="en-US"/>
              <a:pPr>
                <a:defRPr/>
              </a:pPr>
              <a:t>12/21/2019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DD1C0925-720B-422E-AF1B-4AEF886A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595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238186-FE90-4416-825B-779346B49282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12/21/2019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973427-731D-4A65-BAA9-575BBEEF7C3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0808939"/>
      </p:ext>
    </p:extLst>
  </p:cSld>
  <p:clrMapOvr>
    <a:masterClrMapping/>
  </p:clrMapOvr>
  <p:transition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2825"/>
            <a:ext cx="8229600" cy="2136775"/>
          </a:xfrm>
        </p:spPr>
        <p:txBody>
          <a:bodyPr anchor="b">
            <a:no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64424"/>
            <a:ext cx="8229600" cy="117437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6A5A4-3C68-47CA-8512-29FE72BA1C01}" type="datetime1">
              <a:rPr lang="en-US">
                <a:solidFill>
                  <a:prstClr val="white"/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CA65B-5320-4BB4-91B3-9EE32CC595C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238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623B1-2BAD-4A9B-9F19-72813D5E3657}" type="datetime1">
              <a:rPr lang="en-US">
                <a:solidFill>
                  <a:prstClr val="white"/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E6E8D-75FF-41A3-82B5-1CBCE209832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442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8435"/>
            <a:ext cx="8229600" cy="1362075"/>
          </a:xfrm>
        </p:spPr>
        <p:txBody>
          <a:bodyPr anchor="b">
            <a:noAutofit/>
          </a:bodyPr>
          <a:lstStyle>
            <a:lvl1pPr algn="ctr">
              <a:defRPr sz="48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430401"/>
            <a:ext cx="8229600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0950C-84C6-40CB-A624-D2F2017C4FE6}" type="datetime1">
              <a:rPr lang="en-US">
                <a:solidFill>
                  <a:prstClr val="white"/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C26F8-97EF-49B7-8BA9-43CEDF88EF9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1065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3931920" cy="38735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774825"/>
            <a:ext cx="3931920" cy="38735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73F7C-6B64-4DAD-8E56-D37DA306603C}" type="datetime1">
              <a:rPr lang="en-US">
                <a:solidFill>
                  <a:prstClr val="white"/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C44AC-E295-42FF-B223-313EE2D0295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391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7788"/>
            <a:ext cx="3931920" cy="739776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199"/>
            <a:ext cx="3931920" cy="3286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577788"/>
            <a:ext cx="3931920" cy="739776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362199"/>
            <a:ext cx="3931920" cy="3286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8F138-742E-4B39-B663-1027D9B06E85}" type="datetime1">
              <a:rPr lang="en-US">
                <a:solidFill>
                  <a:prstClr val="white"/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06AD8-4134-469A-BF84-15BA9017B72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784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518B8-A511-4B65-A12C-E6A933153765}" type="datetime1">
              <a:rPr lang="en-US">
                <a:solidFill>
                  <a:prstClr val="white"/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96F24-D55B-4ADD-B050-BF8F70838C5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475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D0580-3393-4330-AB3A-84CD54DDC262}" type="datetime1">
              <a:rPr lang="en-US">
                <a:solidFill>
                  <a:prstClr val="white"/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C624F-DE28-48B8-B903-B4DD045A723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0116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0"/>
            <a:ext cx="3840480" cy="1162050"/>
          </a:xfrm>
        </p:spPr>
        <p:txBody>
          <a:bodyPr anchor="b">
            <a:normAutofit/>
          </a:bodyPr>
          <a:lstStyle>
            <a:lvl1pPr algn="ctr">
              <a:defRPr sz="3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320" y="273050"/>
            <a:ext cx="3840480" cy="53752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600201"/>
            <a:ext cx="3840480" cy="3733800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F4D35-5E99-4203-911C-D7E939083BB6}" type="datetime1">
              <a:rPr lang="en-US">
                <a:solidFill>
                  <a:prstClr val="white"/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6D56A-D599-4747-9A73-746B82CAE43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961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840480" cy="1161288"/>
          </a:xfrm>
        </p:spPr>
        <p:txBody>
          <a:bodyPr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6320" y="274320"/>
            <a:ext cx="3840480" cy="5376672"/>
          </a:xfrm>
          <a:effectLst>
            <a:outerShdw blurRad="114300" sx="103000" sy="103000" algn="ctr" rotWithShape="0">
              <a:schemeClr val="bg1">
                <a:lumMod val="75000"/>
                <a:lumOff val="25000"/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840480" cy="3730752"/>
          </a:xfrm>
        </p:spPr>
        <p:txBody>
          <a:bodyPr rtlCol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3BFDB-E87A-4010-A691-BD2B3498E6C1}" type="datetime1">
              <a:rPr lang="en-US">
                <a:solidFill>
                  <a:prstClr val="white"/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0BD2B-17B5-45F6-9192-4B3E5A2CF0E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1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2BBADF11-9B51-4567-A5C0-A0F8A055369E}" type="datetimeFigureOut">
              <a:rPr lang="en-US"/>
              <a:pPr>
                <a:defRPr/>
              </a:pPr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FC79A887-52E0-4973-B705-029D0E7AA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589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4865"/>
            <a:ext cx="8229600" cy="1071641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74320"/>
            <a:ext cx="8229600" cy="2971800"/>
          </a:xfrm>
          <a:effectLst>
            <a:outerShdw blurRad="114300" sx="103000" sy="103000" algn="ctr" rotWithShape="0">
              <a:schemeClr val="bg1">
                <a:lumMod val="75000"/>
                <a:lumOff val="25000"/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329953"/>
            <a:ext cx="7924801" cy="131837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D9C05-8115-4BC3-92FC-92F6E340409B}" type="datetime1">
              <a:rPr lang="en-US">
                <a:solidFill>
                  <a:prstClr val="white"/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E9DD1-C4B0-4CF4-AD27-39AB7E1F53E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757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6668D-2947-4A0D-8630-D928AE09C863}" type="datetime1">
              <a:rPr lang="en-US">
                <a:solidFill>
                  <a:prstClr val="white"/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6D1A2-AC0D-4259-8857-22E32F1F2A8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431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2776" y="274639"/>
            <a:ext cx="1452283" cy="53736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871447" cy="5373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A1666-A3DE-4B23-8C15-39E1EF9BE6C7}" type="datetime1">
              <a:rPr lang="en-US">
                <a:solidFill>
                  <a:prstClr val="white"/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D5028-F1C3-4616-809F-E8B2F740213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849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238186-FE90-4416-825B-779346B49282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973427-731D-4A65-BAA9-575BBEEF7C3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528822"/>
      </p:ext>
    </p:extLst>
  </p:cSld>
  <p:clrMapOvr>
    <a:masterClrMapping/>
  </p:clrMapOvr>
  <p:transition>
    <p:push dir="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2825"/>
            <a:ext cx="8229600" cy="2136775"/>
          </a:xfrm>
        </p:spPr>
        <p:txBody>
          <a:bodyPr anchor="b">
            <a:no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64424"/>
            <a:ext cx="8229600" cy="117437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6A5A4-3C68-47CA-8512-29FE72BA1C01}" type="datetime1">
              <a:rPr lang="en-US">
                <a:solidFill>
                  <a:prstClr val="white"/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CA65B-5320-4BB4-91B3-9EE32CC595C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7757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623B1-2BAD-4A9B-9F19-72813D5E3657}" type="datetime1">
              <a:rPr lang="en-US">
                <a:solidFill>
                  <a:prstClr val="white"/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E6E8D-75FF-41A3-82B5-1CBCE209832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170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8435"/>
            <a:ext cx="8229600" cy="1362075"/>
          </a:xfrm>
        </p:spPr>
        <p:txBody>
          <a:bodyPr anchor="b">
            <a:noAutofit/>
          </a:bodyPr>
          <a:lstStyle>
            <a:lvl1pPr algn="ctr">
              <a:defRPr sz="48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430401"/>
            <a:ext cx="8229600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0950C-84C6-40CB-A624-D2F2017C4FE6}" type="datetime1">
              <a:rPr lang="en-US">
                <a:solidFill>
                  <a:prstClr val="white"/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C26F8-97EF-49B7-8BA9-43CEDF88EF9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726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3931920" cy="38735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774825"/>
            <a:ext cx="3931920" cy="38735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73F7C-6B64-4DAD-8E56-D37DA306603C}" type="datetime1">
              <a:rPr lang="en-US">
                <a:solidFill>
                  <a:prstClr val="white"/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C44AC-E295-42FF-B223-313EE2D0295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981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7788"/>
            <a:ext cx="3931920" cy="739776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199"/>
            <a:ext cx="3931920" cy="3286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577788"/>
            <a:ext cx="3931920" cy="739776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362199"/>
            <a:ext cx="3931920" cy="3286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8F138-742E-4B39-B663-1027D9B06E85}" type="datetime1">
              <a:rPr lang="en-US">
                <a:solidFill>
                  <a:prstClr val="white"/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06AD8-4134-469A-BF84-15BA9017B72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428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518B8-A511-4B65-A12C-E6A933153765}" type="datetime1">
              <a:rPr lang="en-US">
                <a:solidFill>
                  <a:prstClr val="white"/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96F24-D55B-4ADD-B050-BF8F70838C5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54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DE394EF2-3E03-4606-9F53-3931E9277F63}" type="datetimeFigureOut">
              <a:rPr lang="en-US"/>
              <a:pPr>
                <a:defRPr/>
              </a:pPr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589DDB03-ECBF-4044-A1FA-4FDF5CB48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306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D0580-3393-4330-AB3A-84CD54DDC262}" type="datetime1">
              <a:rPr lang="en-US">
                <a:solidFill>
                  <a:prstClr val="white"/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C624F-DE28-48B8-B903-B4DD045A723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7312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0"/>
            <a:ext cx="3840480" cy="1162050"/>
          </a:xfrm>
        </p:spPr>
        <p:txBody>
          <a:bodyPr anchor="b">
            <a:normAutofit/>
          </a:bodyPr>
          <a:lstStyle>
            <a:lvl1pPr algn="ctr">
              <a:defRPr sz="3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320" y="273050"/>
            <a:ext cx="3840480" cy="53752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600201"/>
            <a:ext cx="3840480" cy="3733800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F4D35-5E99-4203-911C-D7E939083BB6}" type="datetime1">
              <a:rPr lang="en-US">
                <a:solidFill>
                  <a:prstClr val="white"/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6D56A-D599-4747-9A73-746B82CAE43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995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840480" cy="1161288"/>
          </a:xfrm>
        </p:spPr>
        <p:txBody>
          <a:bodyPr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6320" y="274320"/>
            <a:ext cx="3840480" cy="5376672"/>
          </a:xfrm>
          <a:effectLst>
            <a:outerShdw blurRad="114300" sx="103000" sy="103000" algn="ctr" rotWithShape="0">
              <a:schemeClr val="bg1">
                <a:lumMod val="75000"/>
                <a:lumOff val="25000"/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840480" cy="3730752"/>
          </a:xfrm>
        </p:spPr>
        <p:txBody>
          <a:bodyPr rtlCol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3BFDB-E87A-4010-A691-BD2B3498E6C1}" type="datetime1">
              <a:rPr lang="en-US">
                <a:solidFill>
                  <a:prstClr val="white"/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0BD2B-17B5-45F6-9192-4B3E5A2CF0E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459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4865"/>
            <a:ext cx="8229600" cy="1071641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74320"/>
            <a:ext cx="8229600" cy="2971800"/>
          </a:xfrm>
          <a:effectLst>
            <a:outerShdw blurRad="114300" sx="103000" sy="103000" algn="ctr" rotWithShape="0">
              <a:schemeClr val="bg1">
                <a:lumMod val="75000"/>
                <a:lumOff val="25000"/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329953"/>
            <a:ext cx="7924801" cy="131837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D9C05-8115-4BC3-92FC-92F6E340409B}" type="datetime1">
              <a:rPr lang="en-US">
                <a:solidFill>
                  <a:prstClr val="white"/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E9DD1-C4B0-4CF4-AD27-39AB7E1F53E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728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6668D-2947-4A0D-8630-D928AE09C863}" type="datetime1">
              <a:rPr lang="en-US">
                <a:solidFill>
                  <a:prstClr val="white"/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6D1A2-AC0D-4259-8857-22E32F1F2A8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578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2776" y="274639"/>
            <a:ext cx="1452283" cy="53736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871447" cy="5373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A1666-A3DE-4B23-8C15-39E1EF9BE6C7}" type="datetime1">
              <a:rPr lang="en-US">
                <a:solidFill>
                  <a:prstClr val="white"/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D5028-F1C3-4616-809F-E8B2F740213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607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158120-DA45-4DC7-ACFA-D6AB19FCA1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83D82-E886-4C0F-AC90-0C30A63675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946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1F7480-A9A3-434A-9171-2AF3BC7A61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01B0F-33DB-4EE3-A685-9B6EAC01CE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105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5C748A-AF50-4F7C-BCDC-92D5D397D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BB61F-FCA0-4C1E-8349-E96EC72F9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341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81E636-3157-4A30-B786-888210FF94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C40F2-C55D-4313-8AE9-ED77E40486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5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2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4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267D78B-E40E-4C1B-8DFB-1CBE962AB79D}" type="datetimeFigureOut">
              <a:rPr lang="en-US"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12/21/2019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F03FADB-E183-4B45-A149-678792BBBCF9}" type="slidenum">
              <a:rPr lang="en-US"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231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8B99C93-F56F-46AB-9EB8-53614A95B15F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 defTabSz="914400"/>
              <a:t>12/21/2019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944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 cstate="email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0825E-4A15-4D39-8176-1F07E904CB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4AAA4-6363-4581-962D-1ACCC2D600C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009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  <p:sldLayoutId id="2147484020" r:id="rId16"/>
    <p:sldLayoutId id="214748402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 cstate="email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0825E-4A15-4D39-8176-1F07E904CB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4AAA4-6363-4581-962D-1ACCC2D600C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80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  <p:sldLayoutId id="2147484053" r:id="rId13"/>
    <p:sldLayoutId id="2147484054" r:id="rId14"/>
    <p:sldLayoutId id="2147484055" r:id="rId15"/>
    <p:sldLayoutId id="2147484056" r:id="rId16"/>
    <p:sldLayoutId id="214748405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62125"/>
            <a:ext cx="82296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588" y="58832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 defTabSz="914400">
              <a:defRPr/>
            </a:pPr>
            <a:fld id="{CEE7B8D0-748C-4E29-BAB7-040820CF3D4F}" type="datetime1">
              <a:rPr lang="en-US">
                <a:solidFill>
                  <a:srgbClr val="FFFFFF"/>
                </a:solidFill>
              </a:rPr>
              <a:pPr defTabSz="914400">
                <a:defRPr/>
              </a:pPr>
              <a:t>12/21/2019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588" y="58832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 defTabSz="914400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5883275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</a:defRPr>
            </a:lvl1pPr>
          </a:lstStyle>
          <a:p>
            <a:pPr defTabSz="914400">
              <a:defRPr/>
            </a:pPr>
            <a:fld id="{87EAFA80-2D48-412A-A493-B78B6CB0E47B}" type="slidenum">
              <a:rPr lang="en-US">
                <a:solidFill>
                  <a:srgbClr val="FFFFFF"/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6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Blip>
          <a:blip r:embed="rId14"/>
        </a:buBlip>
        <a:defRPr sz="22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Blip>
          <a:blip r:embed="rId14"/>
        </a:buBlip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Blip>
          <a:blip r:embed="rId14"/>
        </a:buBlip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Blip>
          <a:blip r:embed="rId14"/>
        </a:buBlip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400">
              <a:defRPr/>
            </a:pPr>
            <a:fld id="{4BEA67F5-A84E-45D1-B095-412495A6AF0E}" type="datetimeFigureOut">
              <a:rPr lang="en-US"/>
              <a:pPr defTabSz="914400">
                <a:defRPr/>
              </a:pPr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400">
              <a:defRPr/>
            </a:pPr>
            <a:fld id="{8A481B37-2D76-441C-8C03-893C02E024BA}" type="slidenum">
              <a:rPr lang="en-US"/>
              <a:pPr defTabSz="9144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3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62125"/>
            <a:ext cx="82296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588" y="58832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7B8D0-748C-4E29-BAB7-040820CF3D4F}" type="datetime1">
              <a:rPr lang="en-US">
                <a:solidFill>
                  <a:srgbClr val="FFFFFF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12/21/2019</a:t>
            </a:fld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588" y="58832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5883275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EAFA80-2D48-412A-A493-B78B6CB0E47B}" type="slidenum">
              <a:rPr lang="en-US">
                <a:solidFill>
                  <a:srgbClr val="FFFFFF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166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Blip>
          <a:blip r:embed="rId14"/>
        </a:buBlip>
        <a:defRPr sz="22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Blip>
          <a:blip r:embed="rId14"/>
        </a:buBlip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Blip>
          <a:blip r:embed="rId14"/>
        </a:buBlip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Blip>
          <a:blip r:embed="rId14"/>
        </a:buBlip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62125"/>
            <a:ext cx="82296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588" y="58832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7B8D0-748C-4E29-BAB7-040820CF3D4F}" type="datetime1">
              <a:rPr lang="en-US">
                <a:solidFill>
                  <a:prstClr val="white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12/21/2019</a:t>
            </a:fld>
            <a:endParaRPr lang="en-US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588" y="58832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5883275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EAFA80-2D48-412A-A493-B78B6CB0E47B}" type="slidenum">
              <a:rPr lang="en-US">
                <a:solidFill>
                  <a:prstClr val="white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32544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Blip>
          <a:blip r:embed="rId14"/>
        </a:buBlip>
        <a:defRPr sz="22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Blip>
          <a:blip r:embed="rId14"/>
        </a:buBlip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Blip>
          <a:blip r:embed="rId14"/>
        </a:buBlip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Blip>
          <a:blip r:embed="rId14"/>
        </a:buBlip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8B99C93-F56F-46AB-9EB8-53614A95B15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</a:rPr>
              <a:pPr defTabSz="914400"/>
              <a:t>12/21/2019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851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62125"/>
            <a:ext cx="82296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588" y="58832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7B8D0-748C-4E29-BAB7-040820CF3D4F}" type="datetime1">
              <a:rPr lang="en-US">
                <a:solidFill>
                  <a:prstClr val="white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12/21/2019</a:t>
            </a:fld>
            <a:endParaRPr lang="en-US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588" y="58832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5883275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EAFA80-2D48-412A-A493-B78B6CB0E47B}" type="slidenum">
              <a:rPr lang="en-US">
                <a:solidFill>
                  <a:prstClr val="white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1253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Blip>
          <a:blip r:embed="rId15"/>
        </a:buBlip>
        <a:defRPr sz="22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Blip>
          <a:blip r:embed="rId15"/>
        </a:buBlip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Blip>
          <a:blip r:embed="rId15"/>
        </a:buBlip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Blip>
          <a:blip r:embed="rId15"/>
        </a:buBlip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62125"/>
            <a:ext cx="82296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588" y="58832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7B8D0-748C-4E29-BAB7-040820CF3D4F}" type="datetime1">
              <a:rPr lang="en-US">
                <a:solidFill>
                  <a:prstClr val="white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12/21/2019</a:t>
            </a:fld>
            <a:endParaRPr lang="en-US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588" y="58832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5883275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EAFA80-2D48-412A-A493-B78B6CB0E47B}" type="slidenum">
              <a:rPr lang="en-US">
                <a:solidFill>
                  <a:prstClr val="white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46804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Blip>
          <a:blip r:embed="rId14"/>
        </a:buBlip>
        <a:defRPr sz="22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Blip>
          <a:blip r:embed="rId14"/>
        </a:buBlip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Blip>
          <a:blip r:embed="rId14"/>
        </a:buBlip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Blip>
          <a:blip r:embed="rId14"/>
        </a:buBlip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7B8D0-748C-4E29-BAB7-040820CF3D4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12/21/2019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EAFA80-2D48-412A-A493-B78B6CB0E47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816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83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6.xml"/><Relationship Id="rId1" Type="http://schemas.openxmlformats.org/officeDocument/2006/relationships/tags" Target="../tags/tag6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832" y="313590"/>
            <a:ext cx="8609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SPIRITUAL LEADERSHIP</a:t>
            </a:r>
            <a:endParaRPr lang="id-ID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7652" y="1160157"/>
            <a:ext cx="7209184" cy="4154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100" dirty="0">
                <a:solidFill>
                  <a:prstClr val="black"/>
                </a:solidFill>
                <a:latin typeface="Corbel" panose="020B0503020204020204" pitchFamily="34" charset="0"/>
              </a:rPr>
              <a:t>INTEGRITAS KEPEMIMPINAN  BERBASIS SPIRITUAL</a:t>
            </a:r>
            <a:endParaRPr lang="id-ID" sz="21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34968" y="5924666"/>
            <a:ext cx="795577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>
              <a:defRPr/>
            </a:pPr>
            <a:r>
              <a:rPr lang="en-US" sz="2000" b="1" dirty="0" err="1">
                <a:solidFill>
                  <a:prstClr val="black"/>
                </a:solidFill>
                <a:latin typeface="Futura Md BT" pitchFamily="34" charset="0"/>
                <a:cs typeface="Arial" charset="0"/>
              </a:rPr>
              <a:t>Mangesti</a:t>
            </a:r>
            <a:r>
              <a:rPr lang="en-US" sz="2000" b="1" dirty="0">
                <a:solidFill>
                  <a:prstClr val="black"/>
                </a:solidFill>
                <a:latin typeface="Futura Md BT" pitchFamily="34" charset="0"/>
                <a:cs typeface="Arial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Futura Md BT" pitchFamily="34" charset="0"/>
                <a:cs typeface="Arial" charset="0"/>
              </a:rPr>
              <a:t>Waluyo</a:t>
            </a:r>
            <a:r>
              <a:rPr lang="en-US" sz="2000" b="1" dirty="0">
                <a:solidFill>
                  <a:prstClr val="black"/>
                </a:solidFill>
                <a:latin typeface="Futura Md BT" pitchFamily="34" charset="0"/>
                <a:cs typeface="Arial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Futura Md BT" pitchFamily="34" charset="0"/>
                <a:cs typeface="Arial" charset="0"/>
              </a:rPr>
              <a:t>Sedjati</a:t>
            </a:r>
            <a:endParaRPr lang="en-US" sz="2000" b="1" dirty="0">
              <a:solidFill>
                <a:prstClr val="black"/>
              </a:solidFill>
              <a:latin typeface="Futura Md BT" pitchFamily="34" charset="0"/>
              <a:cs typeface="Arial" charset="0"/>
            </a:endParaRPr>
          </a:p>
          <a:p>
            <a:pPr algn="ctr" defTabSz="914400" eaLnBrk="0" hangingPunct="0">
              <a:defRPr/>
            </a:pPr>
            <a:r>
              <a:rPr lang="en-US" dirty="0" err="1">
                <a:solidFill>
                  <a:prstClr val="black"/>
                </a:solidFill>
                <a:latin typeface="Futura Md BT" pitchFamily="34" charset="0"/>
                <a:cs typeface="Arial" charset="0"/>
              </a:rPr>
              <a:t>Enterpreneur</a:t>
            </a:r>
            <a:r>
              <a:rPr lang="en-US" dirty="0">
                <a:solidFill>
                  <a:prstClr val="black"/>
                </a:solidFill>
                <a:latin typeface="Futura Md BT" pitchFamily="34" charset="0"/>
                <a:cs typeface="Arial" charset="0"/>
              </a:rPr>
              <a:t>, Business Owner, </a:t>
            </a:r>
            <a:r>
              <a:rPr lang="en-US" dirty="0" err="1">
                <a:solidFill>
                  <a:prstClr val="black"/>
                </a:solidFill>
                <a:latin typeface="Futura Md BT" pitchFamily="34" charset="0"/>
                <a:cs typeface="Arial" charset="0"/>
              </a:rPr>
              <a:t>dan</a:t>
            </a:r>
            <a:r>
              <a:rPr lang="en-US" dirty="0">
                <a:solidFill>
                  <a:prstClr val="black"/>
                </a:solidFill>
                <a:latin typeface="Futura Md BT" pitchFamily="34" charset="0"/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Futura Md BT" pitchFamily="34" charset="0"/>
                <a:cs typeface="Arial" charset="0"/>
              </a:rPr>
              <a:t>Pembimbing</a:t>
            </a:r>
            <a:r>
              <a:rPr lang="en-US" dirty="0">
                <a:solidFill>
                  <a:prstClr val="black"/>
                </a:solidFill>
                <a:latin typeface="Futura Md BT" pitchFamily="34" charset="0"/>
                <a:cs typeface="Arial" charset="0"/>
              </a:rPr>
              <a:t> Haji &amp; </a:t>
            </a:r>
            <a:r>
              <a:rPr lang="en-US" dirty="0" err="1">
                <a:solidFill>
                  <a:prstClr val="black"/>
                </a:solidFill>
                <a:latin typeface="Futura Md BT" pitchFamily="34" charset="0"/>
                <a:cs typeface="Arial" charset="0"/>
              </a:rPr>
              <a:t>Umroh</a:t>
            </a:r>
            <a:endParaRPr lang="en-US" dirty="0">
              <a:solidFill>
                <a:prstClr val="black"/>
              </a:solidFill>
              <a:latin typeface="Futura Md BT" pitchFamily="34" charset="0"/>
              <a:cs typeface="Arial" charset="0"/>
            </a:endParaRPr>
          </a:p>
          <a:p>
            <a:pPr algn="ctr" defTabSz="914400" eaLnBrk="0" hangingPunct="0">
              <a:defRPr/>
            </a:pPr>
            <a:r>
              <a:rPr lang="en-US" dirty="0" err="1">
                <a:solidFill>
                  <a:prstClr val="black"/>
                </a:solidFill>
                <a:latin typeface="Futura Md BT" pitchFamily="34" charset="0"/>
                <a:cs typeface="Arial" charset="0"/>
              </a:rPr>
              <a:t>Disampaikan</a:t>
            </a:r>
            <a:r>
              <a:rPr lang="en-US" dirty="0">
                <a:solidFill>
                  <a:prstClr val="black"/>
                </a:solidFill>
                <a:latin typeface="Futura Md BT" pitchFamily="34" charset="0"/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Futura Md BT" pitchFamily="34" charset="0"/>
                <a:cs typeface="Arial" charset="0"/>
              </a:rPr>
              <a:t>pada</a:t>
            </a:r>
            <a:r>
              <a:rPr lang="en-US" dirty="0">
                <a:solidFill>
                  <a:prstClr val="black"/>
                </a:solidFill>
                <a:latin typeface="Futura Md BT" pitchFamily="34" charset="0"/>
                <a:cs typeface="Arial" charset="0"/>
              </a:rPr>
              <a:t> sharing ”</a:t>
            </a:r>
            <a:r>
              <a:rPr lang="en-US" dirty="0" err="1">
                <a:solidFill>
                  <a:prstClr val="black"/>
                </a:solidFill>
                <a:latin typeface="Futura Md BT" pitchFamily="34" charset="0"/>
                <a:cs typeface="Arial" charset="0"/>
              </a:rPr>
              <a:t>Tegalboto</a:t>
            </a:r>
            <a:r>
              <a:rPr lang="en-US" dirty="0">
                <a:solidFill>
                  <a:prstClr val="black"/>
                </a:solidFill>
                <a:latin typeface="Futura Md BT" pitchFamily="34" charset="0"/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Futura Md BT" pitchFamily="34" charset="0"/>
                <a:cs typeface="Arial" charset="0"/>
              </a:rPr>
              <a:t>Memanggil</a:t>
            </a:r>
            <a:r>
              <a:rPr lang="en-US" dirty="0">
                <a:solidFill>
                  <a:prstClr val="black"/>
                </a:solidFill>
                <a:latin typeface="Futura Md BT" pitchFamily="34" charset="0"/>
                <a:cs typeface="Arial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726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285404" y="1709729"/>
            <a:ext cx="843013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buFont typeface="Arial" charset="0"/>
              <a:buChar char="•"/>
            </a:pPr>
            <a:r>
              <a:rPr lang="id-ID" b="1" dirty="0">
                <a:solidFill>
                  <a:srgbClr val="0070C0"/>
                </a:solidFill>
                <a:latin typeface="Segoe UI" charset="0"/>
                <a:cs typeface="Segoe UI" charset="0"/>
              </a:rPr>
              <a:t>Kontributor Sukses terbesar, ESQ</a:t>
            </a:r>
          </a:p>
          <a:p>
            <a:pPr lvl="2" defTabSz="914400" eaLnBrk="1" hangingPunct="1">
              <a:buFont typeface="Arial" charset="0"/>
              <a:buChar char="•"/>
            </a:pPr>
            <a:r>
              <a:rPr lang="id-ID" b="1" i="1" dirty="0">
                <a:solidFill>
                  <a:srgbClr val="0070C0"/>
                </a:solidFill>
                <a:latin typeface="Segoe UI" charset="0"/>
                <a:cs typeface="Segoe UI" charset="0"/>
              </a:rPr>
              <a:t>Emotional Quotient    20 %</a:t>
            </a:r>
          </a:p>
          <a:p>
            <a:pPr lvl="2" defTabSz="914400" eaLnBrk="1" hangingPunct="1">
              <a:buFont typeface="Arial" charset="0"/>
              <a:buChar char="•"/>
            </a:pPr>
            <a:r>
              <a:rPr lang="id-ID" b="1" i="1" dirty="0">
                <a:solidFill>
                  <a:srgbClr val="0070C0"/>
                </a:solidFill>
                <a:latin typeface="Segoe UI" charset="0"/>
                <a:cs typeface="Segoe UI" charset="0"/>
              </a:rPr>
              <a:t>Spiritual Quotient       74 %</a:t>
            </a:r>
          </a:p>
          <a:p>
            <a:pPr lvl="2" defTabSz="914400" eaLnBrk="1" hangingPunct="1">
              <a:buFont typeface="Arial" charset="0"/>
              <a:buChar char="•"/>
            </a:pPr>
            <a:r>
              <a:rPr lang="id-ID" b="1" i="1" dirty="0">
                <a:solidFill>
                  <a:srgbClr val="0070C0"/>
                </a:solidFill>
                <a:latin typeface="Segoe UI" charset="0"/>
                <a:cs typeface="Segoe UI" charset="0"/>
              </a:rPr>
              <a:t>Intelectual Quotient      6 %</a:t>
            </a:r>
            <a:r>
              <a:rPr lang="id-ID" b="1" dirty="0">
                <a:solidFill>
                  <a:srgbClr val="0070C0"/>
                </a:solidFill>
                <a:latin typeface="Segoe UI" charset="0"/>
                <a:cs typeface="Segoe UI" charset="0"/>
              </a:rPr>
              <a:t> </a:t>
            </a:r>
            <a:endParaRPr lang="id-ID" b="1" dirty="0">
              <a:solidFill>
                <a:srgbClr val="0070C0"/>
              </a:solidFill>
              <a:latin typeface="Comic Sans MS" pitchFamily="66" charset="0"/>
            </a:endParaRPr>
          </a:p>
          <a:p>
            <a:pPr lvl="2" defTabSz="914400" eaLnBrk="1" hangingPunct="1">
              <a:buFont typeface="Arial" charset="0"/>
              <a:buChar char="•"/>
            </a:pPr>
            <a:endParaRPr lang="id-ID" b="1" dirty="0">
              <a:solidFill>
                <a:srgbClr val="0000FF"/>
              </a:solidFill>
              <a:latin typeface="Segoe UI" charset="0"/>
              <a:cs typeface="Segoe UI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0837" y="2784479"/>
            <a:ext cx="5592763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defTabSz="914400" eaLnBrk="1" hangingPunct="1">
              <a:defRPr/>
            </a:pPr>
            <a:endParaRPr lang="id-ID" sz="2000" b="1" i="1" dirty="0">
              <a:solidFill>
                <a:srgbClr val="0070C0"/>
              </a:solidFill>
              <a:latin typeface="Segoe UI" charset="0"/>
              <a:cs typeface="Segoe UI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50837" y="3393036"/>
            <a:ext cx="5987618" cy="238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buFont typeface="Arial" charset="0"/>
              <a:buChar char="•"/>
            </a:pPr>
            <a:r>
              <a:rPr lang="id-ID" b="1" dirty="0">
                <a:solidFill>
                  <a:srgbClr val="0070C0"/>
                </a:solidFill>
                <a:latin typeface="Segoe UI" charset="0"/>
                <a:cs typeface="Segoe UI" charset="0"/>
              </a:rPr>
              <a:t>Energi Spiritual, powerful    94 %</a:t>
            </a:r>
          </a:p>
          <a:p>
            <a:pPr defTabSz="914400" eaLnBrk="1" hangingPunct="1">
              <a:buFont typeface="Arial" charset="0"/>
              <a:buChar char="•"/>
            </a:pPr>
            <a:endParaRPr lang="id-ID" b="1" dirty="0">
              <a:solidFill>
                <a:srgbClr val="0070C0"/>
              </a:solidFill>
              <a:latin typeface="Segoe UI" charset="0"/>
              <a:cs typeface="Segoe UI" charset="0"/>
            </a:endParaRPr>
          </a:p>
          <a:p>
            <a:pPr defTabSz="914400" eaLnBrk="1" hangingPunct="1">
              <a:buFont typeface="Arial"/>
              <a:buChar char="•"/>
            </a:pPr>
            <a:endParaRPr lang="en-US" dirty="0">
              <a:solidFill>
                <a:srgbClr val="0070C0"/>
              </a:solidFill>
              <a:latin typeface="Segoe UI" charset="0"/>
              <a:cs typeface="Segoe UI" charset="0"/>
            </a:endParaRPr>
          </a:p>
          <a:p>
            <a:pPr defTabSz="914400" eaLnBrk="1" hangingPunct="1">
              <a:buFont typeface="Arial"/>
              <a:buChar char="•"/>
            </a:pPr>
            <a:endParaRPr lang="en-US" dirty="0">
              <a:solidFill>
                <a:srgbClr val="0070C0"/>
              </a:solidFill>
              <a:latin typeface="Segoe UI" charset="0"/>
              <a:cs typeface="Segoe UI" charset="0"/>
            </a:endParaRPr>
          </a:p>
          <a:p>
            <a:pPr defTabSz="914400" eaLnBrk="1" hangingPunct="1">
              <a:buFont typeface="Arial"/>
              <a:buChar char="•"/>
            </a:pPr>
            <a:r>
              <a:rPr lang="en-US" dirty="0" err="1">
                <a:solidFill>
                  <a:srgbClr val="FF0000"/>
                </a:solidFill>
                <a:latin typeface="Segoe UI" charset="0"/>
                <a:cs typeface="Segoe UI" charset="0"/>
              </a:rPr>
              <a:t>Bekerja</a:t>
            </a:r>
            <a:r>
              <a:rPr lang="en-US" dirty="0">
                <a:solidFill>
                  <a:srgbClr val="FF0000"/>
                </a:solidFill>
                <a:latin typeface="Segoe UI" charset="0"/>
                <a:cs typeface="Segoe UI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egoe UI" charset="0"/>
                <a:cs typeface="Segoe UI" charset="0"/>
              </a:rPr>
              <a:t>dan</a:t>
            </a:r>
            <a:r>
              <a:rPr lang="en-US" dirty="0">
                <a:solidFill>
                  <a:srgbClr val="FF0000"/>
                </a:solidFill>
                <a:latin typeface="Segoe UI" charset="0"/>
                <a:cs typeface="Segoe UI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egoe UI" charset="0"/>
                <a:cs typeface="Segoe UI" charset="0"/>
              </a:rPr>
              <a:t>berdoa</a:t>
            </a:r>
            <a:r>
              <a:rPr lang="en-US" dirty="0">
                <a:solidFill>
                  <a:srgbClr val="FF0000"/>
                </a:solidFill>
                <a:latin typeface="Segoe UI" charset="0"/>
                <a:cs typeface="Segoe UI" charset="0"/>
              </a:rPr>
              <a:t>, all-out </a:t>
            </a:r>
          </a:p>
          <a:p>
            <a:pPr defTabSz="914400" eaLnBrk="1" hangingPunct="1">
              <a:buFont typeface="Arial"/>
              <a:buChar char="•"/>
            </a:pPr>
            <a:r>
              <a:rPr lang="en-US" dirty="0" err="1">
                <a:solidFill>
                  <a:srgbClr val="FF0000"/>
                </a:solidFill>
                <a:latin typeface="Segoe UI" charset="0"/>
                <a:cs typeface="Segoe UI" charset="0"/>
              </a:rPr>
              <a:t>Berserahlah</a:t>
            </a:r>
            <a:r>
              <a:rPr lang="en-US" dirty="0">
                <a:solidFill>
                  <a:srgbClr val="FF0000"/>
                </a:solidFill>
                <a:latin typeface="Segoe UI" charset="0"/>
                <a:cs typeface="Segoe UI" charset="0"/>
              </a:rPr>
              <a:t> total </a:t>
            </a:r>
            <a:r>
              <a:rPr lang="en-US" dirty="0" err="1">
                <a:solidFill>
                  <a:srgbClr val="FF0000"/>
                </a:solidFill>
                <a:latin typeface="Segoe UI" charset="0"/>
                <a:cs typeface="Segoe UI" charset="0"/>
              </a:rPr>
              <a:t>kepada</a:t>
            </a:r>
            <a:r>
              <a:rPr lang="en-US" dirty="0">
                <a:solidFill>
                  <a:srgbClr val="FF0000"/>
                </a:solidFill>
                <a:latin typeface="Segoe UI" charset="0"/>
                <a:cs typeface="Segoe UI" charset="0"/>
              </a:rPr>
              <a:t> Allah </a:t>
            </a:r>
            <a:r>
              <a:rPr lang="en-US" dirty="0" err="1">
                <a:solidFill>
                  <a:srgbClr val="FF0000"/>
                </a:solidFill>
                <a:latin typeface="Segoe UI" charset="0"/>
                <a:cs typeface="Segoe UI" charset="0"/>
              </a:rPr>
              <a:t>seolah-olah</a:t>
            </a:r>
            <a:r>
              <a:rPr lang="en-US" dirty="0">
                <a:solidFill>
                  <a:srgbClr val="FF0000"/>
                </a:solidFill>
                <a:latin typeface="Segoe UI" charset="0"/>
                <a:cs typeface="Segoe UI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egoe UI" charset="0"/>
                <a:cs typeface="Segoe UI" charset="0"/>
              </a:rPr>
              <a:t>tak</a:t>
            </a:r>
            <a:r>
              <a:rPr lang="en-US" dirty="0">
                <a:solidFill>
                  <a:srgbClr val="FF0000"/>
                </a:solidFill>
                <a:latin typeface="Segoe UI" charset="0"/>
                <a:cs typeface="Segoe UI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egoe UI" charset="0"/>
                <a:cs typeface="Segoe UI" charset="0"/>
              </a:rPr>
              <a:t>pernah</a:t>
            </a:r>
            <a:r>
              <a:rPr lang="en-US" dirty="0">
                <a:solidFill>
                  <a:srgbClr val="FF0000"/>
                </a:solidFill>
                <a:latin typeface="Segoe UI" charset="0"/>
                <a:cs typeface="Segoe UI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egoe UI" charset="0"/>
                <a:cs typeface="Segoe UI" charset="0"/>
              </a:rPr>
              <a:t>bekerja</a:t>
            </a:r>
            <a:r>
              <a:rPr lang="en-US" dirty="0">
                <a:solidFill>
                  <a:srgbClr val="FF0000"/>
                </a:solidFill>
                <a:latin typeface="Segoe UI" charset="0"/>
                <a:cs typeface="Segoe UI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egoe UI" charset="0"/>
                <a:cs typeface="Segoe UI" charset="0"/>
              </a:rPr>
              <a:t>dan</a:t>
            </a:r>
            <a:r>
              <a:rPr lang="en-US" dirty="0">
                <a:solidFill>
                  <a:srgbClr val="FF0000"/>
                </a:solidFill>
                <a:latin typeface="Segoe UI" charset="0"/>
                <a:cs typeface="Segoe UI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egoe UI" charset="0"/>
                <a:cs typeface="Segoe UI" charset="0"/>
              </a:rPr>
              <a:t>berdoa</a:t>
            </a:r>
            <a:endParaRPr lang="en-US" dirty="0">
              <a:solidFill>
                <a:srgbClr val="FF0000"/>
              </a:solidFill>
              <a:latin typeface="Segoe UI" charset="0"/>
              <a:cs typeface="Segoe UI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6453336"/>
            <a:ext cx="414126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defTabSz="914400" eaLnBrk="1" hangingPunct="1"/>
            <a:endParaRPr lang="id-ID" sz="2800" b="1" dirty="0">
              <a:solidFill>
                <a:prstClr val="black"/>
              </a:solidFill>
              <a:latin typeface="Segoe UI" charset="0"/>
              <a:cs typeface="Segoe UI" charset="0"/>
            </a:endParaRPr>
          </a:p>
          <a:p>
            <a:pPr marL="0" indent="0" defTabSz="914400" eaLnBrk="1" hangingPunct="1"/>
            <a:endParaRPr lang="id-ID" sz="1600" b="1" dirty="0">
              <a:solidFill>
                <a:prstClr val="black"/>
              </a:solidFill>
              <a:latin typeface="Segoe UI" charset="0"/>
              <a:cs typeface="Segoe UI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845474513"/>
              </p:ext>
            </p:extLst>
          </p:nvPr>
        </p:nvGraphicFramePr>
        <p:xfrm>
          <a:off x="5018048" y="1928802"/>
          <a:ext cx="4840363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1000100" y="214290"/>
            <a:ext cx="72152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id-ID" sz="6000" b="1" dirty="0">
                <a:solidFill>
                  <a:srgbClr val="C00000"/>
                </a:solidFill>
                <a:latin typeface="Arial Rounded MT Bold"/>
                <a:cs typeface="Arial Rounded MT Bold"/>
              </a:rPr>
              <a:t>TOTALITAS</a:t>
            </a:r>
          </a:p>
          <a:p>
            <a:pPr lvl="0"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id-ID" sz="2400" b="1" dirty="0">
                <a:solidFill>
                  <a:srgbClr val="C00000"/>
                </a:solidFill>
                <a:latin typeface="Trebuchet MS" pitchFamily="34" charset="0"/>
              </a:rPr>
              <a:t>Melibatkan akal-budi dan hati</a:t>
            </a:r>
          </a:p>
        </p:txBody>
      </p:sp>
    </p:spTree>
    <p:extLst>
      <p:ext uri="{BB962C8B-B14F-4D97-AF65-F5344CB8AC3E}">
        <p14:creationId xmlns:p14="http://schemas.microsoft.com/office/powerpoint/2010/main" val="76592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0528" y="1760633"/>
            <a:ext cx="4139952" cy="36125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067944" y="969608"/>
            <a:ext cx="4950686" cy="28083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FF005F"/>
                </a:solidFill>
                <a:latin typeface="Calibri" pitchFamily="34" charset="0"/>
              </a:rPr>
              <a:t>Leader as a Father:</a:t>
            </a:r>
            <a:r>
              <a:rPr lang="en-US" sz="2800" b="1" i="1" dirty="0">
                <a:solidFill>
                  <a:srgbClr val="5430BB">
                    <a:lumMod val="75000"/>
                  </a:srgbClr>
                </a:solidFill>
                <a:latin typeface="Calibri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d-ID" dirty="0">
                <a:solidFill>
                  <a:srgbClr val="5430BB">
                    <a:lumMod val="75000"/>
                  </a:srgbClr>
                </a:solidFill>
                <a:latin typeface="Calibri" pitchFamily="34" charset="0"/>
              </a:rPr>
              <a:t>Regenerasi agar lebih unggul</a:t>
            </a:r>
            <a:endParaRPr lang="id-ID" dirty="0">
              <a:solidFill>
                <a:srgbClr val="FF0099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d-ID" i="1" dirty="0">
                <a:solidFill>
                  <a:srgbClr val="000090"/>
                </a:solidFill>
                <a:latin typeface="Calibri" pitchFamily="34" charset="0"/>
              </a:rPr>
              <a:t>“break to the limit”</a:t>
            </a:r>
            <a:endParaRPr lang="en-US" i="1" dirty="0">
              <a:solidFill>
                <a:srgbClr val="000090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99"/>
                </a:solidFill>
                <a:latin typeface="Calibri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d-ID" sz="3200" b="1" i="1" dirty="0">
                <a:solidFill>
                  <a:srgbClr val="FF005F"/>
                </a:solidFill>
                <a:latin typeface="Calibri" pitchFamily="34" charset="0"/>
              </a:rPr>
              <a:t>Leading by Example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d-ID" sz="2800" b="1" dirty="0">
                <a:solidFill>
                  <a:srgbClr val="5430BB">
                    <a:lumMod val="75000"/>
                  </a:srgbClr>
                </a:solidFill>
                <a:latin typeface="Calibri" pitchFamily="34" charset="0"/>
              </a:rPr>
              <a:t> </a:t>
            </a:r>
            <a:r>
              <a:rPr lang="en-US" sz="2800" b="1" dirty="0">
                <a:solidFill>
                  <a:srgbClr val="5430BB">
                    <a:lumMod val="75000"/>
                  </a:srgbClr>
                </a:solidFill>
                <a:latin typeface="Calibri" pitchFamily="34" charset="0"/>
              </a:rPr>
              <a:t>   </a:t>
            </a:r>
            <a:r>
              <a:rPr lang="id-ID" dirty="0">
                <a:solidFill>
                  <a:srgbClr val="5430BB">
                    <a:lumMod val="75000"/>
                  </a:srgbClr>
                </a:solidFill>
                <a:latin typeface="Calibri" pitchFamily="34" charset="0"/>
              </a:rPr>
              <a:t>Pendampingan, penularan</a:t>
            </a:r>
            <a:endParaRPr lang="en-US" sz="2800" dirty="0">
              <a:solidFill>
                <a:srgbClr val="FF0099"/>
              </a:solidFill>
              <a:latin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267200" y="3228457"/>
            <a:ext cx="4859950" cy="273630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90"/>
                </a:solidFill>
                <a:latin typeface="Calibri" pitchFamily="34" charset="0"/>
              </a:rPr>
              <a:t>  </a:t>
            </a:r>
            <a:r>
              <a:rPr lang="en-US" altLang="ja-JP" dirty="0" err="1">
                <a:solidFill>
                  <a:srgbClr val="000090"/>
                </a:solidFill>
                <a:latin typeface="Calibri" pitchFamily="34" charset="0"/>
              </a:rPr>
              <a:t>pemimpin</a:t>
            </a:r>
            <a:r>
              <a:rPr lang="en-US" altLang="ja-JP" dirty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en-US" altLang="ja-JP" dirty="0" err="1">
                <a:solidFill>
                  <a:srgbClr val="000090"/>
                </a:solidFill>
                <a:latin typeface="Calibri" pitchFamily="34" charset="0"/>
              </a:rPr>
              <a:t>harus</a:t>
            </a:r>
            <a:r>
              <a:rPr lang="en-US" altLang="ja-JP" dirty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en-US" altLang="ja-JP" dirty="0" err="1">
                <a:solidFill>
                  <a:srgbClr val="000090"/>
                </a:solidFill>
                <a:latin typeface="Calibri" pitchFamily="34" charset="0"/>
              </a:rPr>
              <a:t>sebagai</a:t>
            </a:r>
            <a:r>
              <a:rPr lang="en-US" altLang="ja-JP" dirty="0">
                <a:solidFill>
                  <a:srgbClr val="000090"/>
                </a:solidFill>
                <a:latin typeface="Calibri" pitchFamily="34" charset="0"/>
              </a:rPr>
              <a:t> role-model</a:t>
            </a:r>
            <a:endParaRPr lang="id-ID" altLang="ja-JP" dirty="0">
              <a:solidFill>
                <a:srgbClr val="000090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altLang="ja-JP" sz="2800" b="1" dirty="0">
              <a:solidFill>
                <a:srgbClr val="000090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d-ID" altLang="ja-JP" sz="2800" b="1" dirty="0">
                <a:solidFill>
                  <a:srgbClr val="000090"/>
                </a:solidFill>
                <a:latin typeface="Calibri" pitchFamily="34" charset="0"/>
              </a:rPr>
              <a:t>	</a:t>
            </a:r>
            <a:r>
              <a:rPr lang="id-ID" altLang="ja-JP" sz="3200" b="1" i="1" dirty="0">
                <a:solidFill>
                  <a:srgbClr val="FF005F"/>
                </a:solidFill>
                <a:latin typeface="Calibri" pitchFamily="34" charset="0"/>
              </a:rPr>
              <a:t>Lead by Heart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d-ID" altLang="ja-JP" sz="3200" b="1" i="1" dirty="0">
                <a:solidFill>
                  <a:srgbClr val="FF005F"/>
                </a:solidFill>
                <a:latin typeface="Calibri" pitchFamily="34" charset="0"/>
              </a:rPr>
              <a:t>	Manage by Head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d-ID" altLang="ja-JP" sz="2800" b="1" dirty="0">
                <a:solidFill>
                  <a:srgbClr val="0070C0"/>
                </a:solidFill>
                <a:latin typeface="Calibri" pitchFamily="34" charset="0"/>
              </a:rPr>
              <a:t>	</a:t>
            </a:r>
            <a:endParaRPr lang="en-GB" sz="28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613" y="228600"/>
            <a:ext cx="4493443" cy="7521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id-ID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HEART and HEAD</a:t>
            </a:r>
            <a:endParaRPr lang="id-ID" sz="3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464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51648" y="4195439"/>
            <a:ext cx="7920880" cy="21602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1648" y="2035199"/>
            <a:ext cx="7920880" cy="2160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d-ID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2396" y="31457"/>
            <a:ext cx="6883224" cy="1268760"/>
          </a:xfrm>
        </p:spPr>
        <p:txBody>
          <a:bodyPr>
            <a:noAutofit/>
          </a:bodyPr>
          <a:lstStyle/>
          <a:p>
            <a:r>
              <a:rPr lang="id-ID" sz="40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LEADERSHIP EFFECTIVENESS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7938" t="20529" r="21829" b="47394"/>
          <a:stretch>
            <a:fillRect/>
          </a:stretch>
        </p:blipFill>
        <p:spPr bwMode="auto">
          <a:xfrm>
            <a:off x="6628312" y="2107206"/>
            <a:ext cx="1872208" cy="196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03648" y="1267642"/>
            <a:ext cx="6480720" cy="45719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3648" y="1497301"/>
            <a:ext cx="6480720" cy="3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d-ID" sz="2100" b="1" spc="600" dirty="0">
                <a:solidFill>
                  <a:srgbClr val="00B050"/>
                </a:solidFill>
                <a:latin typeface="Avenir Black"/>
                <a:ea typeface="ＭＳ Ｐゴシック" pitchFamily="34" charset="-128"/>
                <a:cs typeface="Avenir Black"/>
              </a:rPr>
              <a:t>Lead by Heart, Manage by Head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40312" t="56456" r="40503" b="15316"/>
          <a:stretch>
            <a:fillRect/>
          </a:stretch>
        </p:blipFill>
        <p:spPr bwMode="auto">
          <a:xfrm>
            <a:off x="4684096" y="4267447"/>
            <a:ext cx="187220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58751" t="56306" r="20819" b="11617"/>
          <a:stretch>
            <a:fillRect/>
          </a:stretch>
        </p:blipFill>
        <p:spPr bwMode="auto">
          <a:xfrm>
            <a:off x="6708961" y="4267447"/>
            <a:ext cx="179155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39333" t="20529" r="41142" b="47394"/>
          <a:stretch>
            <a:fillRect/>
          </a:stretch>
        </p:blipFill>
        <p:spPr bwMode="auto">
          <a:xfrm>
            <a:off x="4684096" y="2107206"/>
            <a:ext cx="1800200" cy="195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307832" y="2683271"/>
            <a:ext cx="216024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d-ID" sz="3200" b="1" dirty="0">
                <a:solidFill>
                  <a:prstClr val="white"/>
                </a:solidFill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Rational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307832" y="4754973"/>
            <a:ext cx="216024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d-ID" sz="3200" dirty="0">
                <a:solidFill>
                  <a:prstClr val="white"/>
                </a:solidFill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Non</a:t>
            </a:r>
          </a:p>
          <a:p>
            <a:pPr algn="ctr" defTabSz="914400">
              <a:spcBef>
                <a:spcPct val="0"/>
              </a:spcBef>
              <a:defRPr/>
            </a:pPr>
            <a:r>
              <a:rPr lang="id-ID" sz="3200" dirty="0">
                <a:solidFill>
                  <a:prstClr val="white"/>
                </a:solidFill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Rational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1648" y="2035199"/>
            <a:ext cx="1510340" cy="43204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25872" y="2884475"/>
            <a:ext cx="1800200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d-ID" sz="2800" b="1" dirty="0">
                <a:solidFill>
                  <a:prstClr val="black"/>
                </a:solidFill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Working with Meaning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576" y="6283671"/>
            <a:ext cx="5472608" cy="360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d-ID" sz="1400" b="1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Source : Leiberman et al, 1973, dalam Burke, 2006 </a:t>
            </a:r>
          </a:p>
        </p:txBody>
      </p:sp>
    </p:spTree>
    <p:extLst>
      <p:ext uri="{BB962C8B-B14F-4D97-AF65-F5344CB8AC3E}">
        <p14:creationId xmlns:p14="http://schemas.microsoft.com/office/powerpoint/2010/main" val="315470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0340" y="1068157"/>
            <a:ext cx="875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d-ID" dirty="0">
                <a:solidFill>
                  <a:prstClr val="black"/>
                </a:solidFill>
                <a:latin typeface="Trebuchet MS"/>
                <a:ea typeface="ＭＳ Ｐゴシック" pitchFamily="34" charset="-128"/>
                <a:cs typeface="Trebuchet MS"/>
              </a:rPr>
              <a:t>Penelitian Lieberman et al (1973) menunjukkan bahwa analisis faktor sejumlah besar variabel perilaku pemimpin menghasilkan 4 fungsi kepemimpinan dasar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68" y="1785926"/>
            <a:ext cx="874846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id-ID" sz="2800" b="1" i="1" dirty="0">
                <a:solidFill>
                  <a:srgbClr val="FF0000"/>
                </a:solidFill>
                <a:latin typeface="Trebuchet MS"/>
                <a:ea typeface="ＭＳ Ｐゴシック" pitchFamily="34" charset="-128"/>
                <a:cs typeface="Trebuchet MS"/>
              </a:rPr>
              <a:t>Emotional Stimulation</a:t>
            </a:r>
            <a:r>
              <a:rPr lang="id-ID" sz="2800" b="1" dirty="0">
                <a:solidFill>
                  <a:srgbClr val="FF0000"/>
                </a:solidFill>
                <a:latin typeface="Trebuchet MS"/>
                <a:ea typeface="ＭＳ Ｐゴシック" pitchFamily="34" charset="-128"/>
                <a:cs typeface="Trebuchet MS"/>
              </a:rPr>
              <a:t> :</a:t>
            </a:r>
            <a:endParaRPr lang="id-ID" sz="2400" b="1" dirty="0">
              <a:solidFill>
                <a:srgbClr val="FF0000"/>
              </a:solidFill>
              <a:latin typeface="Trebuchet MS"/>
              <a:ea typeface="ＭＳ Ｐゴシック" pitchFamily="34" charset="-128"/>
              <a:cs typeface="Trebuchet MS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</a:pPr>
            <a:r>
              <a:rPr lang="id-ID" sz="2400" b="1" dirty="0">
                <a:solidFill>
                  <a:srgbClr val="000000"/>
                </a:solidFill>
                <a:latin typeface="Trebuchet MS"/>
                <a:ea typeface="ＭＳ Ｐゴシック" pitchFamily="34" charset="-128"/>
                <a:cs typeface="Trebuchet MS"/>
              </a:rPr>
              <a:t>	</a:t>
            </a:r>
            <a:r>
              <a:rPr lang="id-ID" b="1" dirty="0">
                <a:solidFill>
                  <a:srgbClr val="000000"/>
                </a:solidFill>
                <a:latin typeface="Trebuchet MS"/>
                <a:ea typeface="ＭＳ Ｐゴシック" pitchFamily="34" charset="-128"/>
                <a:cs typeface="Trebuchet MS"/>
              </a:rPr>
              <a:t>memberi tanggapan, menunjukkan pertentangan, memberi kegiatan, memberi instruksi.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</a:pPr>
            <a:endParaRPr lang="id-ID" sz="900" b="1" dirty="0">
              <a:solidFill>
                <a:srgbClr val="000000"/>
              </a:solidFill>
              <a:latin typeface="Trebuchet MS"/>
              <a:ea typeface="ＭＳ Ｐゴシック" pitchFamily="34" charset="-128"/>
              <a:cs typeface="Trebuchet MS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</a:pPr>
            <a:r>
              <a:rPr lang="id-ID" sz="2800" b="1" i="1" dirty="0">
                <a:solidFill>
                  <a:srgbClr val="00B050"/>
                </a:solidFill>
                <a:latin typeface="Trebuchet MS"/>
                <a:ea typeface="ＭＳ Ｐゴシック" pitchFamily="34" charset="-128"/>
                <a:cs typeface="Trebuchet MS"/>
              </a:rPr>
              <a:t>Caring</a:t>
            </a:r>
            <a:r>
              <a:rPr lang="id-ID" sz="2800" b="1" dirty="0">
                <a:solidFill>
                  <a:srgbClr val="00B050"/>
                </a:solidFill>
                <a:latin typeface="Trebuchet MS"/>
                <a:ea typeface="ＭＳ Ｐゴシック" pitchFamily="34" charset="-128"/>
                <a:cs typeface="Trebuchet MS"/>
              </a:rPr>
              <a:t> : 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</a:pPr>
            <a:r>
              <a:rPr lang="id-ID" sz="2800" b="1" dirty="0">
                <a:solidFill>
                  <a:prstClr val="black"/>
                </a:solidFill>
                <a:latin typeface="Trebuchet MS"/>
                <a:ea typeface="ＭＳ Ｐゴシック" pitchFamily="34" charset="-128"/>
                <a:cs typeface="Trebuchet MS"/>
              </a:rPr>
              <a:t>	</a:t>
            </a:r>
            <a:r>
              <a:rPr lang="id-ID" b="1" dirty="0">
                <a:solidFill>
                  <a:prstClr val="black"/>
                </a:solidFill>
                <a:latin typeface="Trebuchet MS"/>
                <a:ea typeface="ＭＳ Ｐゴシック" pitchFamily="34" charset="-128"/>
                <a:cs typeface="Trebuchet MS"/>
              </a:rPr>
              <a:t>mengasihi, menghargai, hangat, menerima, memberi dorongan, tulus dan penuh perhatian.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</a:pPr>
            <a:endParaRPr lang="id-ID" sz="900" b="1" dirty="0">
              <a:solidFill>
                <a:srgbClr val="0000FF"/>
              </a:solidFill>
              <a:latin typeface="Trebuchet MS"/>
              <a:ea typeface="ＭＳ Ｐゴシック" pitchFamily="34" charset="-128"/>
              <a:cs typeface="Trebuchet MS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id-ID" sz="2800" b="1" i="1" dirty="0">
                <a:solidFill>
                  <a:srgbClr val="00B050"/>
                </a:solidFill>
                <a:latin typeface="Trebuchet MS"/>
                <a:ea typeface="ＭＳ Ｐゴシック" pitchFamily="34" charset="-128"/>
                <a:cs typeface="Trebuchet MS"/>
              </a:rPr>
              <a:t>Meaning Attribution :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</a:pPr>
            <a:r>
              <a:rPr lang="id-ID" sz="2800" b="1" i="1" dirty="0">
                <a:solidFill>
                  <a:prstClr val="black"/>
                </a:solidFill>
                <a:latin typeface="Trebuchet MS"/>
                <a:ea typeface="ＭＳ Ｐゴシック" pitchFamily="34" charset="-128"/>
                <a:cs typeface="Trebuchet MS"/>
              </a:rPr>
              <a:t>	</a:t>
            </a:r>
            <a:r>
              <a:rPr lang="id-ID" b="1" dirty="0">
                <a:solidFill>
                  <a:prstClr val="black"/>
                </a:solidFill>
                <a:latin typeface="Trebuchet MS"/>
                <a:ea typeface="ＭＳ Ｐゴシック" pitchFamily="34" charset="-128"/>
                <a:cs typeface="Trebuchet MS"/>
              </a:rPr>
              <a:t>menjelaskan, mengklarifikasi, menafsirkan, memberikan stimulasi berubah, menerjemahkan perasaan dan pengalaman ke dalam ide-ide.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</a:pPr>
            <a:endParaRPr lang="id-ID" sz="900" b="1" dirty="0">
              <a:solidFill>
                <a:srgbClr val="0000FF"/>
              </a:solidFill>
              <a:latin typeface="Trebuchet MS"/>
              <a:ea typeface="ＭＳ Ｐゴシック" pitchFamily="34" charset="-128"/>
              <a:cs typeface="Trebuchet MS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id-ID" sz="2800" b="1" i="1" dirty="0">
                <a:solidFill>
                  <a:srgbClr val="FF0000"/>
                </a:solidFill>
                <a:latin typeface="Trebuchet MS"/>
                <a:ea typeface="ＭＳ Ｐゴシック" pitchFamily="34" charset="-128"/>
                <a:cs typeface="Trebuchet MS"/>
              </a:rPr>
              <a:t>Executive Function</a:t>
            </a:r>
            <a:r>
              <a:rPr lang="id-ID" sz="2800" b="1" dirty="0">
                <a:solidFill>
                  <a:srgbClr val="FF0000"/>
                </a:solidFill>
                <a:latin typeface="Trebuchet MS"/>
                <a:ea typeface="ＭＳ Ｐゴシック" pitchFamily="34" charset="-128"/>
                <a:cs typeface="Trebuchet MS"/>
              </a:rPr>
              <a:t> :</a:t>
            </a:r>
            <a:r>
              <a:rPr lang="id-ID" b="1" dirty="0">
                <a:solidFill>
                  <a:srgbClr val="FF0000"/>
                </a:solidFill>
                <a:latin typeface="Trebuchet MS"/>
                <a:ea typeface="ＭＳ Ｐゴシック" pitchFamily="34" charset="-128"/>
                <a:cs typeface="Trebuchet MS"/>
              </a:rPr>
              <a:t> 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</a:pPr>
            <a:r>
              <a:rPr lang="id-ID" b="1" dirty="0">
                <a:solidFill>
                  <a:srgbClr val="000000"/>
                </a:solidFill>
                <a:latin typeface="Trebuchet MS"/>
                <a:ea typeface="ＭＳ Ｐゴシック" pitchFamily="34" charset="-128"/>
                <a:cs typeface="Trebuchet MS"/>
              </a:rPr>
              <a:t>	menentukan batas waktu, aturan, norma, tujuan, mengelola waktu, menetukan kecepatan kerja kelompok, dan memberikan saran.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0340" y="457200"/>
            <a:ext cx="4681726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id-ID" sz="2800" b="1" dirty="0">
                <a:solidFill>
                  <a:prstClr val="white"/>
                </a:solidFill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FUNGSI KEPEMIMPINAN</a:t>
            </a:r>
          </a:p>
        </p:txBody>
      </p:sp>
    </p:spTree>
    <p:extLst>
      <p:ext uri="{BB962C8B-B14F-4D97-AF65-F5344CB8AC3E}">
        <p14:creationId xmlns:p14="http://schemas.microsoft.com/office/powerpoint/2010/main" val="4095183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5181600" cy="3435708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30942" y="1484784"/>
            <a:ext cx="8537602" cy="391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2800" i="1" dirty="0">
                <a:solidFill>
                  <a:prstClr val="black"/>
                </a:solidFill>
                <a:latin typeface="+mj-lt"/>
              </a:rPr>
              <a:t>Leadership is action/influence, is not position</a:t>
            </a:r>
            <a:endParaRPr lang="id-ID" sz="2800" i="1" dirty="0">
              <a:solidFill>
                <a:prstClr val="black"/>
              </a:solidFill>
              <a:latin typeface="+mj-lt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id-ID" sz="2800" i="1" dirty="0">
                <a:solidFill>
                  <a:prstClr val="black"/>
                </a:solidFill>
                <a:latin typeface="+mj-lt"/>
              </a:rPr>
              <a:t>Leadership is mission, is not comission</a:t>
            </a:r>
            <a:endParaRPr lang="en-US" sz="2400" i="1" dirty="0">
              <a:solidFill>
                <a:prstClr val="black"/>
              </a:solidFill>
              <a:latin typeface="+mj-lt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id-ID" sz="2800" dirty="0">
                <a:solidFill>
                  <a:prstClr val="black"/>
                </a:solidFill>
                <a:latin typeface="Calibri" pitchFamily="34" charset="0"/>
              </a:rPr>
              <a:t>	</a:t>
            </a:r>
            <a:r>
              <a:rPr lang="en-US" sz="2400" dirty="0" err="1">
                <a:solidFill>
                  <a:prstClr val="black"/>
                </a:solidFill>
                <a:latin typeface="Berlin Sans FB" panose="020E0602020502020306" pitchFamily="34" charset="0"/>
              </a:rPr>
              <a:t>Pemimpin</a:t>
            </a: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Berlin Sans FB" panose="020E0602020502020306" pitchFamily="34" charset="0"/>
              </a:rPr>
              <a:t>itu</a:t>
            </a: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Berlin Sans FB" panose="020E0602020502020306" pitchFamily="34" charset="0"/>
              </a:rPr>
              <a:t>melayani</a:t>
            </a: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Berlin Sans FB" panose="020E0602020502020306" pitchFamily="34" charset="0"/>
              </a:rPr>
              <a:t>bukan</a:t>
            </a: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Berlin Sans FB" panose="020E0602020502020306" pitchFamily="34" charset="0"/>
              </a:rPr>
              <a:t>menguasai</a:t>
            </a:r>
            <a:endParaRPr lang="en-US" sz="2400" dirty="0">
              <a:solidFill>
                <a:prstClr val="black"/>
              </a:solidFill>
              <a:latin typeface="+mj-lt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	</a:t>
            </a:r>
            <a:r>
              <a:rPr lang="en-US" sz="2400" dirty="0" err="1">
                <a:solidFill>
                  <a:prstClr val="black"/>
                </a:solidFill>
                <a:latin typeface="Berlin Sans FB" panose="020E0602020502020306" pitchFamily="34" charset="0"/>
              </a:rPr>
              <a:t>Pemimpin</a:t>
            </a: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Berlin Sans FB" panose="020E0602020502020306" pitchFamily="34" charset="0"/>
              </a:rPr>
              <a:t>itu</a:t>
            </a: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Berlin Sans FB" panose="020E0602020502020306" pitchFamily="34" charset="0"/>
              </a:rPr>
              <a:t>memberi</a:t>
            </a: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Berlin Sans FB" panose="020E0602020502020306" pitchFamily="34" charset="0"/>
              </a:rPr>
              <a:t>bukan</a:t>
            </a: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Berlin Sans FB" panose="020E0602020502020306" pitchFamily="34" charset="0"/>
              </a:rPr>
              <a:t>menuntut</a:t>
            </a:r>
            <a:endParaRPr lang="en-US" sz="2400" dirty="0">
              <a:solidFill>
                <a:prstClr val="black"/>
              </a:solidFill>
              <a:latin typeface="Berlin Sans FB" panose="020E0602020502020306" pitchFamily="34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	</a:t>
            </a:r>
            <a:r>
              <a:rPr lang="en-US" sz="2400" dirty="0" err="1">
                <a:solidFill>
                  <a:prstClr val="black"/>
                </a:solidFill>
                <a:latin typeface="Berlin Sans FB" panose="020E0602020502020306" pitchFamily="34" charset="0"/>
              </a:rPr>
              <a:t>Pemimpin</a:t>
            </a: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Berlin Sans FB" panose="020E0602020502020306" pitchFamily="34" charset="0"/>
              </a:rPr>
              <a:t>pengorbanan</a:t>
            </a: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Berlin Sans FB" panose="020E0602020502020306" pitchFamily="34" charset="0"/>
              </a:rPr>
              <a:t>bukan</a:t>
            </a: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Berlin Sans FB" panose="020E0602020502020306" pitchFamily="34" charset="0"/>
              </a:rPr>
              <a:t>pemalakan</a:t>
            </a:r>
            <a:r>
              <a:rPr lang="id-ID" sz="2800" dirty="0">
                <a:solidFill>
                  <a:prstClr val="black"/>
                </a:solidFill>
                <a:latin typeface="Calibri" pitchFamily="34" charset="0"/>
              </a:rPr>
              <a:t>	</a:t>
            </a:r>
            <a:r>
              <a:rPr lang="id-ID" sz="2800" i="1" dirty="0">
                <a:solidFill>
                  <a:prstClr val="black"/>
                </a:solidFill>
                <a:latin typeface="Calibri" pitchFamily="34" charset="0"/>
              </a:rPr>
              <a:t>	</a:t>
            </a:r>
            <a:endParaRPr lang="en-US" sz="2800" i="1" dirty="0">
              <a:solidFill>
                <a:prstClr val="black"/>
              </a:solidFill>
              <a:latin typeface="Calibri" pitchFamily="34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2800" dirty="0">
                <a:solidFill>
                  <a:prstClr val="black"/>
                </a:solidFill>
                <a:latin typeface="Calibri" pitchFamily="34" charset="0"/>
              </a:rPr>
              <a:t>			</a:t>
            </a:r>
            <a:r>
              <a:rPr lang="id-ID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Kiat sukses bisnis dan</a:t>
            </a: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 k</a:t>
            </a:r>
            <a:r>
              <a:rPr lang="id-ID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epemimpinan</a:t>
            </a: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 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id-ID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			</a:t>
            </a:r>
            <a:r>
              <a:rPr lang="id-ID" sz="2400" dirty="0">
                <a:latin typeface="Berlin Sans FB" panose="020E0602020502020306" pitchFamily="34" charset="0"/>
              </a:rPr>
              <a:t>K</a:t>
            </a:r>
            <a:r>
              <a:rPr lang="en-US" sz="2400" dirty="0" err="1">
                <a:latin typeface="Berlin Sans FB" panose="020E0602020502020306" pitchFamily="34" charset="0"/>
              </a:rPr>
              <a:t>isah</a:t>
            </a:r>
            <a:r>
              <a:rPr lang="en-US" sz="2400" dirty="0">
                <a:latin typeface="Berlin Sans FB" panose="020E0602020502020306" pitchFamily="34" charset="0"/>
              </a:rPr>
              <a:t> duo-</a:t>
            </a:r>
            <a:r>
              <a:rPr lang="en-US" sz="2400" dirty="0" err="1">
                <a:latin typeface="Berlin Sans FB" panose="020E0602020502020306" pitchFamily="34" charset="0"/>
              </a:rPr>
              <a:t>umar</a:t>
            </a:r>
            <a:r>
              <a:rPr lang="en-US" sz="2400" dirty="0">
                <a:latin typeface="Berlin Sans FB" panose="020E0602020502020306" pitchFamily="34" charset="0"/>
              </a:rPr>
              <a:t>, Japan, Singapore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2400" dirty="0">
                <a:latin typeface="Berlin Sans FB" panose="020E0602020502020306" pitchFamily="34" charset="0"/>
              </a:rPr>
              <a:t>			</a:t>
            </a:r>
            <a:endParaRPr lang="en-US" sz="2800" b="1" dirty="0">
              <a:solidFill>
                <a:srgbClr val="285FC3"/>
              </a:solidFill>
              <a:latin typeface="Calibri" pitchFamily="34" charset="0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id-ID" sz="600" b="1" dirty="0">
              <a:solidFill>
                <a:srgbClr val="FF0000"/>
              </a:solidFill>
              <a:latin typeface="Calibri" pitchFamily="34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2400" b="1" dirty="0">
                <a:solidFill>
                  <a:srgbClr val="898989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683568" y="642918"/>
            <a:ext cx="6167398" cy="58097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Hobo Std" panose="020B0803040709020204" pitchFamily="34" charset="0"/>
              </a:rPr>
              <a:t>Influencer to make everything better</a:t>
            </a:r>
            <a:endParaRPr lang="en-US" sz="4400" dirty="0">
              <a:solidFill>
                <a:srgbClr val="FF0000"/>
              </a:solidFill>
              <a:latin typeface="Hobo Std" panose="020B0803040709020204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4400" b="1" dirty="0">
              <a:solidFill>
                <a:srgbClr val="FF0000"/>
              </a:solidFill>
              <a:latin typeface="Calibri" pitchFamily="34" charset="0"/>
              <a:cs typeface="Arial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id-ID" sz="3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098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14899560"/>
              </p:ext>
            </p:extLst>
          </p:nvPr>
        </p:nvGraphicFramePr>
        <p:xfrm>
          <a:off x="304800" y="1143000"/>
          <a:ext cx="79928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4887" y="549964"/>
            <a:ext cx="7341696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>
                <a:solidFill>
                  <a:prstClr val="white"/>
                </a:solidFill>
                <a:latin typeface="Arial Rounded MT Bold" panose="020F0704030504030204" pitchFamily="34" charset="0"/>
                <a:ea typeface="ＭＳ Ｐゴシック" pitchFamily="34" charset="-128"/>
                <a:cs typeface="Consolas" pitchFamily="49" charset="0"/>
              </a:rPr>
              <a:t>SPIRITUAL POWER of LEADER</a:t>
            </a:r>
            <a:endParaRPr lang="id-ID" sz="2800" dirty="0">
              <a:solidFill>
                <a:prstClr val="white"/>
              </a:solidFill>
              <a:latin typeface="Arial Rounded MT Bold" panose="020F0704030504030204" pitchFamily="34" charset="0"/>
              <a:ea typeface="ＭＳ Ｐゴシック" pitchFamily="34" charset="-128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37482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D243A-1A0A-4A94-9D79-DDA98A6F3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F04D243A-1A0A-4A94-9D79-DDA98A6F3F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83A249-6565-40FE-A451-0653B29C3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8583A249-6565-40FE-A451-0653B29C3D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2A7E27-380A-4F09-849A-7519CCE9D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B92A7E27-380A-4F09-849A-7519CCE9D8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E3E1FD-DA0C-D644-844A-B4B45A965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5CE3E1FD-DA0C-D644-844A-B4B45A965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E4271F-8188-4840-B712-ED24AB7C0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41E4271F-8188-4840-B712-ED24AB7C05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A9AEB1-5BF8-4529-A81B-05CB163DB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1EA9AEB1-5BF8-4529-A81B-05CB163DB5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DE215C-D895-4B12-A30C-1E2D71C26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8CDE215C-D895-4B12-A30C-1E2D71C26F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614" y="17062"/>
            <a:ext cx="3579610" cy="2403826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11560" y="2080554"/>
            <a:ext cx="7776790" cy="561660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3800" dirty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id-ID" sz="8000" dirty="0">
                <a:solidFill>
                  <a:srgbClr val="FF0000"/>
                </a:solidFill>
                <a:latin typeface="Impact" pitchFamily="34" charset="0"/>
              </a:rPr>
              <a:t>ikhlas</a:t>
            </a:r>
            <a:endParaRPr lang="en-US" sz="8000" b="1" dirty="0">
              <a:solidFill>
                <a:schemeClr val="bg1"/>
              </a:solidFill>
              <a:latin typeface="Trebuchet MS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id-ID" b="1" dirty="0">
                <a:solidFill>
                  <a:srgbClr val="0070C0"/>
                </a:solidFill>
                <a:latin typeface="Trebuchet MS" pitchFamily="34" charset="0"/>
              </a:rPr>
              <a:t>Saat kita tidak mengharapkan semuanya, justru kita akan mendapatkan semuanya.</a:t>
            </a:r>
          </a:p>
          <a:p>
            <a:pPr marL="0" indent="0" algn="ctr">
              <a:spcBef>
                <a:spcPts val="0"/>
              </a:spcBef>
              <a:buNone/>
            </a:pPr>
            <a:endParaRPr lang="id-ID" sz="2000" b="1" dirty="0">
              <a:solidFill>
                <a:schemeClr val="bg1"/>
              </a:solidFill>
              <a:latin typeface="Trebuchet MS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id-ID" sz="2000" b="1" dirty="0">
                <a:solidFill>
                  <a:schemeClr val="bg1"/>
                </a:solidFill>
                <a:latin typeface="Trebuchet MS" pitchFamily="34" charset="0"/>
              </a:rPr>
              <a:t>Ketika semua karyawan bekerja keras dengan ihlas, maka kami yakin mereka akan menghasilkan kinerja superior </a:t>
            </a:r>
          </a:p>
          <a:p>
            <a:pPr marL="0" indent="0" algn="ctr">
              <a:spcBef>
                <a:spcPts val="0"/>
              </a:spcBef>
              <a:buNone/>
            </a:pPr>
            <a:endParaRPr lang="id-ID" sz="2000" b="1" dirty="0">
              <a:solidFill>
                <a:schemeClr val="bg1"/>
              </a:solidFill>
              <a:latin typeface="Trebuchet MS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id-ID" sz="2000" b="1" dirty="0">
              <a:solidFill>
                <a:schemeClr val="bg1"/>
              </a:solidFill>
              <a:latin typeface="Trebuchet MS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id-ID" sz="1400" b="1" i="1" dirty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4" name="Picture 13" descr="PIES OKOK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350" y="144463"/>
            <a:ext cx="65087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5686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IES OKO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350" y="144463"/>
            <a:ext cx="65087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570A48-ECAA-497F-A2E9-CECD7ACEA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49" y="-10236"/>
            <a:ext cx="5151177" cy="6868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4952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A7C78C-6A13-4F7A-94C4-33CAD8100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12" y="174008"/>
            <a:ext cx="8625385" cy="64690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1385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B5BAB0-2F7C-4BF5-90D0-A6FB50C48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66" y="0"/>
            <a:ext cx="6840940" cy="6840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9301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wing-leaders-leader-at-top-of-ball-pyrami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222" y="2774882"/>
            <a:ext cx="4572032" cy="45720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826" y="3505527"/>
            <a:ext cx="5786478" cy="3839388"/>
          </a:xfrm>
        </p:spPr>
        <p:txBody>
          <a:bodyPr/>
          <a:lstStyle/>
          <a:p>
            <a:pPr marL="514350" indent="-514350" algn="r">
              <a:buNone/>
            </a:pPr>
            <a:r>
              <a:rPr lang="id-ID" sz="2800" b="1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Spiritualitas dan Etos Kerja</a:t>
            </a:r>
          </a:p>
          <a:p>
            <a:pPr marL="514350" indent="-514350" algn="r">
              <a:buNone/>
            </a:pPr>
            <a:r>
              <a:rPr lang="id-ID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Karakter berbasis Spiritual, Pendekatan paling kuat dibanding kekuatan material manapun</a:t>
            </a:r>
          </a:p>
          <a:p>
            <a:pPr marL="514350" indent="-514350" algn="r"/>
            <a:r>
              <a:rPr lang="id-ID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Spiritual, Elemen terpenting untuk membangun organisasi, membangun etos kerja dan meningkatkan daya saing global</a:t>
            </a:r>
          </a:p>
          <a:p>
            <a:pPr marL="514350" indent="-514350" algn="r"/>
            <a:r>
              <a:rPr lang="id-ID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Dimana Level spiritualitas kita ? </a:t>
            </a:r>
            <a:endParaRPr lang="id-ID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913" y="1097280"/>
            <a:ext cx="8820472" cy="1935355"/>
          </a:xfrm>
        </p:spPr>
        <p:txBody>
          <a:bodyPr/>
          <a:lstStyle/>
          <a:p>
            <a:pPr algn="l"/>
            <a:r>
              <a:rPr lang="en-US" altLang="en-US" sz="2000" b="0" dirty="0" err="1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Organisasi</a:t>
            </a:r>
            <a:r>
              <a:rPr lang="en-US" altLang="en-US" sz="2000" b="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altLang="en-US" sz="2000" b="0" dirty="0" err="1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dan</a:t>
            </a:r>
            <a:r>
              <a:rPr lang="en-US" altLang="en-US" sz="2000" b="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altLang="en-US" sz="2000" b="0" dirty="0" err="1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Institusi</a:t>
            </a:r>
            <a:r>
              <a:rPr lang="en-US" altLang="en-US" sz="2000" b="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altLang="en-US" sz="2000" b="0" dirty="0" err="1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Umat</a:t>
            </a:r>
            <a:r>
              <a:rPr lang="en-US" altLang="en-US" sz="2000" b="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altLang="en-US" sz="2000" b="0" dirty="0" err="1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ke</a:t>
            </a:r>
            <a:r>
              <a:rPr lang="en-US" altLang="en-US" sz="2000" b="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altLang="en-US" sz="2000" b="0" dirty="0" err="1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depan</a:t>
            </a:r>
            <a:r>
              <a:rPr lang="en-US" altLang="en-US" sz="2000" b="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altLang="en-US" sz="2000" b="0" dirty="0" err="1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pasti</a:t>
            </a:r>
            <a:r>
              <a:rPr lang="en-US" altLang="en-US" sz="2000" b="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altLang="en-US" sz="2000" b="0" dirty="0" err="1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dan</a:t>
            </a:r>
            <a:r>
              <a:rPr lang="en-US" altLang="en-US" sz="2000" b="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altLang="en-US" sz="2000" b="0" dirty="0" err="1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harus</a:t>
            </a:r>
            <a:r>
              <a:rPr lang="en-US" altLang="en-US" sz="2000" b="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altLang="en-US" sz="2000" b="0" dirty="0" err="1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melakuan</a:t>
            </a:r>
            <a:r>
              <a:rPr lang="en-US" altLang="en-US" sz="2000" b="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altLang="en-US" sz="2000" b="0" dirty="0" err="1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tranformasi</a:t>
            </a:r>
            <a:r>
              <a:rPr lang="en-US" altLang="en-US" sz="2000" b="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altLang="en-US" sz="2000" b="0" dirty="0" err="1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organisasi</a:t>
            </a:r>
            <a:r>
              <a:rPr lang="en-US" altLang="en-US" sz="2000" b="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demi </a:t>
            </a:r>
            <a:r>
              <a:rPr lang="en-US" altLang="en-US" sz="2000" b="0" dirty="0" err="1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mengikuti</a:t>
            </a:r>
            <a:r>
              <a:rPr lang="en-US" altLang="en-US" sz="2000" b="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altLang="en-US" sz="2000" b="0" dirty="0" err="1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tuntutan</a:t>
            </a:r>
            <a:r>
              <a:rPr lang="en-US" altLang="en-US" sz="2000" b="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altLang="en-US" sz="2000" b="0" dirty="0" err="1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pasar</a:t>
            </a:r>
            <a:r>
              <a:rPr lang="en-US" altLang="en-US" sz="2000" b="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altLang="en-US" sz="2000" b="0" dirty="0" err="1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dan</a:t>
            </a:r>
            <a:r>
              <a:rPr lang="en-US" altLang="en-US" sz="2000" b="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altLang="en-US" sz="2000" b="0" dirty="0" err="1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pemanfaatan</a:t>
            </a:r>
            <a:r>
              <a:rPr lang="en-US" altLang="en-US" sz="2000" b="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altLang="en-US" sz="2000" b="0" dirty="0" err="1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teknologi</a:t>
            </a:r>
            <a:r>
              <a:rPr lang="en-US" altLang="en-US" sz="2000" b="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br>
              <a:rPr lang="en-US" altLang="en-US" sz="2000" b="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rPr>
            </a:br>
            <a:r>
              <a:rPr lang="id-ID" altLang="en-US" sz="2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altLang="en-US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roven</a:t>
            </a:r>
            <a:r>
              <a:rPr lang="en-US" alt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000" b="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Organisasi</a:t>
            </a:r>
            <a:r>
              <a:rPr lang="en-US" sz="2000" b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k</a:t>
            </a:r>
            <a:r>
              <a:rPr lang="id-ID" sz="2000" b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elas dunia yang bertahan dalam persaingan global, 83 persen lebih CEO-nya membangun korporasi berbasis spiritual</a:t>
            </a:r>
            <a:br>
              <a:rPr lang="id-ID" sz="2000" b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id-ID" sz="20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Guy Hendrick – Kate Ludeman dalam buku  </a:t>
            </a:r>
            <a:r>
              <a:rPr lang="id-ID" sz="2000" b="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Corporate Mystic</a:t>
            </a:r>
            <a:br>
              <a:rPr lang="id-ID" sz="20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endParaRPr lang="en-US" sz="2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14913" y="294970"/>
            <a:ext cx="8101302" cy="64807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r>
              <a:rPr lang="en-US" sz="2600" b="1" dirty="0" err="1">
                <a:solidFill>
                  <a:prstClr val="white"/>
                </a:solidFill>
                <a:latin typeface="Arial Rounded MT Bold"/>
                <a:ea typeface="ＭＳ Ｐゴシック" pitchFamily="34" charset="-128"/>
                <a:cs typeface="Arial Rounded MT Bold"/>
              </a:rPr>
              <a:t>Kepemimpinan</a:t>
            </a:r>
            <a:r>
              <a:rPr lang="en-US" sz="2600" b="1" dirty="0">
                <a:solidFill>
                  <a:prstClr val="white"/>
                </a:solidFill>
                <a:latin typeface="Arial Rounded MT Bold"/>
                <a:ea typeface="ＭＳ Ｐゴシック" pitchFamily="34" charset="-128"/>
                <a:cs typeface="Arial Rounded MT Bold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Arial Rounded MT Bold"/>
                <a:ea typeface="ＭＳ Ｐゴシック" pitchFamily="34" charset="-128"/>
                <a:cs typeface="Arial Rounded MT Bold"/>
              </a:rPr>
              <a:t>Masa</a:t>
            </a:r>
            <a:r>
              <a:rPr lang="id-ID" sz="2600" b="1" dirty="0">
                <a:solidFill>
                  <a:prstClr val="white"/>
                </a:solidFill>
                <a:latin typeface="Arial Rounded MT Bold"/>
                <a:ea typeface="ＭＳ Ｐゴシック" pitchFamily="34" charset="-128"/>
                <a:cs typeface="Arial Rounded MT Bold"/>
              </a:rPr>
              <a:t> dan Etos Spiritual</a:t>
            </a:r>
          </a:p>
        </p:txBody>
      </p:sp>
    </p:spTree>
    <p:extLst>
      <p:ext uri="{BB962C8B-B14F-4D97-AF65-F5344CB8AC3E}">
        <p14:creationId xmlns:p14="http://schemas.microsoft.com/office/powerpoint/2010/main" val="349676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24E763-CFD6-4A1C-AA73-3CB0BF5EC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4" y="282622"/>
            <a:ext cx="4421875" cy="61454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5E6F5B-8F3F-48F2-98F8-9D6D828ED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183" y="282622"/>
            <a:ext cx="4203510" cy="61454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4614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10" y="34671"/>
            <a:ext cx="9116289" cy="5512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567" y="5547626"/>
            <a:ext cx="9102725" cy="1262380"/>
          </a:xfrm>
          <a:custGeom>
            <a:avLst/>
            <a:gdLst/>
            <a:ahLst/>
            <a:cxnLst/>
            <a:rect l="l" t="t" r="r" b="b"/>
            <a:pathLst>
              <a:path w="9102725" h="1262379">
                <a:moveTo>
                  <a:pt x="0" y="1261884"/>
                </a:moveTo>
                <a:lnTo>
                  <a:pt x="9102432" y="1261884"/>
                </a:lnTo>
                <a:lnTo>
                  <a:pt x="9102432" y="0"/>
                </a:lnTo>
                <a:lnTo>
                  <a:pt x="0" y="0"/>
                </a:lnTo>
                <a:lnTo>
                  <a:pt x="0" y="1261884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291326"/>
            <a:ext cx="4956048" cy="1566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18559" y="5291326"/>
            <a:ext cx="1888236" cy="1566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69308" y="5291326"/>
            <a:ext cx="4664964" cy="1566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96783" y="5291326"/>
            <a:ext cx="1347216" cy="15666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0192" y="5520944"/>
            <a:ext cx="8284209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841240" algn="l"/>
              </a:tabLst>
            </a:pPr>
            <a:r>
              <a:rPr sz="7600" b="1" spc="-10" dirty="0">
                <a:solidFill>
                  <a:srgbClr val="A30000"/>
                </a:solidFill>
                <a:latin typeface="Arial Black"/>
                <a:cs typeface="Arial Black"/>
              </a:rPr>
              <a:t>TERIM</a:t>
            </a:r>
            <a:r>
              <a:rPr sz="7600" b="1" spc="-5" dirty="0">
                <a:solidFill>
                  <a:srgbClr val="A30000"/>
                </a:solidFill>
                <a:latin typeface="Arial Black"/>
                <a:cs typeface="Arial Black"/>
              </a:rPr>
              <a:t>A</a:t>
            </a:r>
            <a:r>
              <a:rPr sz="7600" b="1" dirty="0">
                <a:solidFill>
                  <a:srgbClr val="A30000"/>
                </a:solidFill>
                <a:latin typeface="Arial Black"/>
                <a:cs typeface="Arial Black"/>
              </a:rPr>
              <a:t>	</a:t>
            </a:r>
            <a:r>
              <a:rPr sz="7600" b="1" spc="-10" dirty="0">
                <a:latin typeface="Arial Black"/>
                <a:cs typeface="Arial Black"/>
              </a:rPr>
              <a:t>KASIH</a:t>
            </a:r>
            <a:endParaRPr sz="760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795535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714372"/>
          </a:xfrm>
        </p:spPr>
        <p:txBody>
          <a:bodyPr/>
          <a:lstStyle/>
          <a:p>
            <a:pPr algn="l"/>
            <a:r>
              <a:rPr lang="en-US" sz="3200" b="1" dirty="0" err="1">
                <a:solidFill>
                  <a:schemeClr val="bg2"/>
                </a:solidFill>
                <a:latin typeface="Arial Rounded MT Bold"/>
                <a:cs typeface="Arial Rounded MT Bold"/>
              </a:rPr>
              <a:t>Mengapa</a:t>
            </a:r>
            <a:r>
              <a:rPr lang="en-US" sz="3200" b="1" dirty="0">
                <a:solidFill>
                  <a:schemeClr val="bg2"/>
                </a:solidFill>
                <a:latin typeface="Arial Rounded MT Bold"/>
                <a:cs typeface="Arial Rounded MT Bold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Arial Rounded MT Bold"/>
                <a:cs typeface="Arial Rounded MT Bold"/>
              </a:rPr>
              <a:t>harus</a:t>
            </a:r>
            <a:r>
              <a:rPr lang="en-US" sz="3200" b="1" dirty="0">
                <a:solidFill>
                  <a:schemeClr val="bg2"/>
                </a:solidFill>
                <a:latin typeface="Arial Rounded MT Bold"/>
                <a:cs typeface="Arial Rounded MT Bold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Arial Rounded MT Bold"/>
                <a:cs typeface="Arial Rounded MT Bold"/>
              </a:rPr>
              <a:t>Pemimpin</a:t>
            </a:r>
            <a:endParaRPr lang="id-ID" sz="3200" dirty="0">
              <a:solidFill>
                <a:schemeClr val="bg2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61"/>
            <a:ext cx="8964248" cy="5357849"/>
          </a:xfrm>
        </p:spPr>
        <p:txBody>
          <a:bodyPr/>
          <a:lstStyle/>
          <a:p>
            <a:pPr marL="355600" indent="-355600">
              <a:buFont typeface="Wingdings" pitchFamily="2" charset="2"/>
              <a:buChar char="§"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Berhasil tidaknya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sebuah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negara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organisasi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atau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id-ID" sz="2800" dirty="0">
                <a:latin typeface="Calibri" pitchFamily="34" charset="0"/>
                <a:cs typeface="Calibri" pitchFamily="34" charset="0"/>
              </a:rPr>
              <a:t>korporasi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id-ID" sz="2800" dirty="0">
                <a:latin typeface="Calibri" pitchFamily="34" charset="0"/>
                <a:cs typeface="Calibri" pitchFamily="34" charset="0"/>
              </a:rPr>
              <a:t>80 persen ditentukan oleh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siapa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id-ID" sz="2800" dirty="0">
                <a:latin typeface="Calibri" pitchFamily="34" charset="0"/>
                <a:cs typeface="Calibri" pitchFamily="34" charset="0"/>
              </a:rPr>
              <a:t>pemimpinnya?</a:t>
            </a:r>
          </a:p>
          <a:p>
            <a:pPr marL="355600" indent="-355600">
              <a:buFont typeface="Wingdings" pitchFamily="2" charset="2"/>
              <a:buChar char="§"/>
            </a:pPr>
            <a:r>
              <a:rPr lang="id-ID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Banyak orang menjadi pemimpin, tapi sedikit yang sukses, lebih sedikit lagi pemimpin yang signifikan (Pareto)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355600" indent="-355600">
              <a:buFont typeface="Wingdings" pitchFamily="2" charset="2"/>
              <a:buChar char="§"/>
            </a:pPr>
            <a:r>
              <a:rPr lang="id-ID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Banyak Pemimpin yang menguasai teori kepemimpinan, tapi persoalannya ada pada  rendahnya keberanian menghadirkan kompetensi kepemimpinan dalam praktek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Disinilah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pentingnya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sharing, coaching </a:t>
            </a: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mentoring. </a:t>
            </a:r>
          </a:p>
          <a:p>
            <a:pPr marL="0" indent="0">
              <a:buNone/>
            </a:pPr>
            <a:endParaRPr lang="en-US" sz="2800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marL="355600" indent="-355600">
              <a:buFont typeface="Wingdings" pitchFamily="2" charset="2"/>
              <a:buChar char="§"/>
            </a:pPr>
            <a:endParaRPr lang="en-US" sz="2800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marL="355600" indent="-355600">
              <a:buFont typeface="Wingdings" pitchFamily="2" charset="2"/>
              <a:buChar char="§"/>
            </a:pPr>
            <a:endParaRPr lang="en-US" sz="28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marL="355600" indent="-355600">
              <a:buFont typeface="Wingdings" pitchFamily="2" charset="2"/>
              <a:buChar char="§"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marL="355600" indent="-355600">
              <a:buFont typeface="Wingdings" pitchFamily="2" charset="2"/>
              <a:buChar char="§"/>
            </a:pPr>
            <a:endParaRPr lang="id-ID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3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wing-leaders-leader-at-top-of-ball-pyram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0098" y="785794"/>
            <a:ext cx="5407628" cy="540762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64" y="1412776"/>
            <a:ext cx="6143668" cy="383938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Karakter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Leader</a:t>
            </a:r>
            <a:endParaRPr lang="id-ID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Arial Rounded MT Bold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id-ID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SPIRITUAL LEADERSHIP</a:t>
            </a:r>
          </a:p>
          <a:p>
            <a:pPr marL="0" indent="0" algn="ctr">
              <a:spcBef>
                <a:spcPts val="0"/>
              </a:spcBef>
              <a:buNone/>
            </a:pPr>
            <a:endParaRPr lang="id-ID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Arial Rounded MT Bold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INTEGRITAS</a:t>
            </a:r>
            <a:r>
              <a:rPr lang="id-ID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Arial Rounded MT Bold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id-ID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ANTUSIAS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Arial Rounded MT Bold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id-ID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TOTALITAS</a:t>
            </a:r>
          </a:p>
          <a:p>
            <a:pPr marL="0" indent="0" algn="ctr">
              <a:spcBef>
                <a:spcPts val="0"/>
              </a:spcBef>
              <a:buNone/>
            </a:pPr>
            <a:endParaRPr lang="id-ID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Arial Rounded MT Bol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678" y="836712"/>
            <a:ext cx="5572164" cy="81947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069881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491017-D95F-4435-8E57-B08565E44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0" y="0"/>
            <a:ext cx="9159039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4807528"/>
            <a:ext cx="6811617" cy="20227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800" b="1" dirty="0" err="1"/>
              <a:t>Integritas</a:t>
            </a:r>
            <a:r>
              <a:rPr lang="en-US" sz="2800" b="1" dirty="0"/>
              <a:t>: </a:t>
            </a:r>
            <a:r>
              <a:rPr lang="en-US" sz="2800" b="1" dirty="0" err="1"/>
              <a:t>satunya</a:t>
            </a:r>
            <a:r>
              <a:rPr lang="en-US" sz="2800" b="1" dirty="0"/>
              <a:t> </a:t>
            </a:r>
            <a:r>
              <a:rPr lang="en-US" sz="2800" b="1" dirty="0" err="1"/>
              <a:t>perkataan</a:t>
            </a:r>
            <a:r>
              <a:rPr lang="en-US" sz="2800" b="1" dirty="0"/>
              <a:t>–</a:t>
            </a:r>
            <a:r>
              <a:rPr lang="en-US" sz="2800" b="1" dirty="0" err="1"/>
              <a:t>pemikiran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perbuatan</a:t>
            </a:r>
            <a:r>
              <a:rPr lang="en-US" sz="2800" b="1" dirty="0"/>
              <a:t>.     </a:t>
            </a:r>
            <a:r>
              <a:rPr lang="en-US" sz="2800" b="1" dirty="0" err="1"/>
              <a:t>Integritas</a:t>
            </a:r>
            <a:r>
              <a:rPr lang="en-US" sz="2800" b="1" dirty="0"/>
              <a:t>: </a:t>
            </a:r>
            <a:r>
              <a:rPr lang="en-US" sz="2800" b="1" dirty="0" err="1"/>
              <a:t>lebih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</a:t>
            </a:r>
            <a:r>
              <a:rPr lang="en-US" sz="2800" b="1" dirty="0" err="1"/>
              <a:t>sekadar</a:t>
            </a:r>
            <a:r>
              <a:rPr lang="en-US" sz="2800" b="1" dirty="0"/>
              <a:t> </a:t>
            </a:r>
            <a:r>
              <a:rPr lang="en-US" sz="2800" b="1" dirty="0" err="1"/>
              <a:t>jujur</a:t>
            </a:r>
            <a:r>
              <a:rPr lang="en-US" sz="2800" b="1" dirty="0"/>
              <a:t>, </a:t>
            </a:r>
            <a:r>
              <a:rPr lang="en-US" sz="2800" b="1" i="1" dirty="0"/>
              <a:t>basic character </a:t>
            </a:r>
            <a:r>
              <a:rPr lang="en-US" sz="2800" b="1" dirty="0" err="1"/>
              <a:t>sehingga</a:t>
            </a:r>
            <a:r>
              <a:rPr lang="en-US" sz="2800" b="1" dirty="0"/>
              <a:t> LEADER </a:t>
            </a:r>
            <a:r>
              <a:rPr lang="en-US" sz="2800" b="1" dirty="0" err="1"/>
              <a:t>layak</a:t>
            </a:r>
            <a:r>
              <a:rPr lang="en-US" sz="2800" b="1" dirty="0"/>
              <a:t> </a:t>
            </a:r>
            <a:r>
              <a:rPr lang="en-US" sz="2800" b="1" dirty="0" err="1"/>
              <a:t>menjadi</a:t>
            </a:r>
            <a:r>
              <a:rPr lang="en-US" sz="2800" b="1" dirty="0"/>
              <a:t> </a:t>
            </a:r>
            <a:r>
              <a:rPr lang="en-US" sz="2800" b="1" dirty="0" err="1"/>
              <a:t>figur</a:t>
            </a:r>
            <a:r>
              <a:rPr lang="en-US" sz="2800" b="1" dirty="0"/>
              <a:t> </a:t>
            </a:r>
            <a:r>
              <a:rPr lang="en-US" sz="2800" b="1" dirty="0" err="1"/>
              <a:t>teladan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74225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211659"/>
            <a:ext cx="3962400" cy="56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hape 15"/>
          <p:cNvSpPr/>
          <p:nvPr/>
        </p:nvSpPr>
        <p:spPr>
          <a:xfrm rot="19931239">
            <a:off x="-141288" y="1388503"/>
            <a:ext cx="5280026" cy="4292600"/>
          </a:xfrm>
          <a:prstGeom prst="swooshArrow">
            <a:avLst>
              <a:gd name="adj1" fmla="val 16310"/>
              <a:gd name="adj2" fmla="val 32678"/>
            </a:avLst>
          </a:prstGeom>
          <a:solidFill>
            <a:schemeClr val="accent2">
              <a:hueOff val="0"/>
              <a:satOff val="0"/>
              <a:lumOff val="0"/>
              <a:alpha val="49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327025" y="108307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b="1" dirty="0">
                <a:solidFill>
                  <a:srgbClr val="1F497D"/>
                </a:solidFill>
              </a:rPr>
              <a:t>Usia</a:t>
            </a:r>
            <a:endParaRPr lang="en-GB" b="1" dirty="0">
              <a:solidFill>
                <a:srgbClr val="1F497D"/>
              </a:solidFill>
            </a:endParaRPr>
          </a:p>
        </p:txBody>
      </p: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flipV="1">
            <a:off x="860425" y="1235471"/>
            <a:ext cx="2590800" cy="56499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298825" y="1387871"/>
            <a:ext cx="5607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b="1">
                <a:solidFill>
                  <a:srgbClr val="000000"/>
                </a:solidFill>
                <a:latin typeface="Calibri" pitchFamily="34" charset="0"/>
              </a:rPr>
              <a:t>Memastikan umat Islam tidak merugi di akhirat nanti, karena pola bisnis riba, haram dan tidak bermoral.</a:t>
            </a:r>
            <a:endParaRPr lang="en-GB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994025" y="2313384"/>
            <a:ext cx="5454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b="1">
                <a:solidFill>
                  <a:srgbClr val="000000"/>
                </a:solidFill>
                <a:latin typeface="Calibri" pitchFamily="34" charset="0"/>
              </a:rPr>
              <a:t>Membangun pasar disamping masjid</a:t>
            </a:r>
            <a:endParaRPr lang="en-GB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613025" y="3064271"/>
            <a:ext cx="6292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b="1">
                <a:solidFill>
                  <a:srgbClr val="000000"/>
                </a:solidFill>
                <a:latin typeface="Calibri" pitchFamily="34" charset="0"/>
              </a:rPr>
              <a:t>Berdakwah meluruskan tatacara dan moralitas bisnis ummat</a:t>
            </a:r>
            <a:endParaRPr lang="en-GB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308225" y="3826271"/>
            <a:ext cx="659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b="1">
                <a:solidFill>
                  <a:srgbClr val="000000"/>
                </a:solidFill>
                <a:latin typeface="Calibri" pitchFamily="34" charset="0"/>
              </a:rPr>
              <a:t>Peduli dengan masalah akhlaq, sosial dan ekonomi masyarakat</a:t>
            </a:r>
            <a:endParaRPr lang="en-GB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958975" y="4569221"/>
            <a:ext cx="659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sz="2000" b="1">
                <a:solidFill>
                  <a:srgbClr val="000000"/>
                </a:solidFill>
                <a:latin typeface="Calibri" pitchFamily="34" charset="0"/>
              </a:rPr>
              <a:t>Menjalin bisnis owner dan aliansi dengan investor</a:t>
            </a:r>
            <a:endParaRPr lang="en-GB" sz="2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546225" y="5350271"/>
            <a:ext cx="701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sz="2000" b="1">
                <a:solidFill>
                  <a:srgbClr val="000000"/>
                </a:solidFill>
                <a:latin typeface="Calibri" pitchFamily="34" charset="0"/>
              </a:rPr>
              <a:t>Usaha mandiri sebagai manager perdangan regional</a:t>
            </a:r>
            <a:endParaRPr lang="en-GB" sz="2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317625" y="6112271"/>
            <a:ext cx="659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sz="2000" b="1">
                <a:solidFill>
                  <a:srgbClr val="000000"/>
                </a:solidFill>
                <a:latin typeface="Calibri" pitchFamily="34" charset="0"/>
              </a:rPr>
              <a:t>Internship/magang usaha dan berdagang</a:t>
            </a:r>
            <a:endParaRPr lang="en-GB" sz="2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860424" y="174625"/>
            <a:ext cx="6848671" cy="652463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sz="32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 </a:t>
            </a:r>
            <a:r>
              <a:rPr lang="en-US" sz="3600" dirty="0" err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Integritas</a:t>
            </a:r>
            <a:r>
              <a:rPr lang="en-US" sz="36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Pemimpin</a:t>
            </a:r>
            <a:r>
              <a:rPr lang="en-US" sz="36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</a:t>
            </a:r>
            <a:r>
              <a:rPr lang="id-ID" sz="36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ala Nabi saw</a:t>
            </a:r>
          </a:p>
        </p:txBody>
      </p:sp>
    </p:spTree>
    <p:extLst>
      <p:ext uri="{BB962C8B-B14F-4D97-AF65-F5344CB8AC3E}">
        <p14:creationId xmlns:p14="http://schemas.microsoft.com/office/powerpoint/2010/main" val="81491021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448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>
                <a:latin typeface="Calibri Light" pitchFamily="34" charset="0"/>
                <a:cs typeface="Calibri" pitchFamily="34" charset="0"/>
              </a:rPr>
              <a:t>Karakter</a:t>
            </a:r>
            <a:endParaRPr lang="en-US" sz="2800" dirty="0">
              <a:latin typeface="Calibri Light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1678"/>
            <a:ext cx="4900618" cy="457203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Honest</a:t>
            </a:r>
            <a:r>
              <a:rPr lang="id-ID" b="1" dirty="0">
                <a:solidFill>
                  <a:srgbClr val="0000FF"/>
                </a:solidFill>
              </a:rPr>
              <a:t> - Shiddiq</a:t>
            </a:r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err="1">
                <a:solidFill>
                  <a:srgbClr val="FF005F"/>
                </a:solidFill>
              </a:rPr>
              <a:t>Visioner</a:t>
            </a:r>
            <a:r>
              <a:rPr lang="id-ID" b="1" dirty="0">
                <a:solidFill>
                  <a:srgbClr val="FF005F"/>
                </a:solidFill>
              </a:rPr>
              <a:t> - Amanah</a:t>
            </a:r>
            <a:endParaRPr lang="en-US" b="1" dirty="0">
              <a:solidFill>
                <a:srgbClr val="FF005F"/>
              </a:solidFill>
            </a:endParaRPr>
          </a:p>
          <a:p>
            <a:r>
              <a:rPr lang="en-US" b="1" dirty="0">
                <a:solidFill>
                  <a:srgbClr val="008000"/>
                </a:solidFill>
              </a:rPr>
              <a:t>Competent </a:t>
            </a:r>
            <a:r>
              <a:rPr lang="id-ID" b="1" dirty="0">
                <a:solidFill>
                  <a:srgbClr val="008000"/>
                </a:solidFill>
              </a:rPr>
              <a:t>- Fathonah</a:t>
            </a:r>
            <a:endParaRPr lang="en-US" b="1" dirty="0">
              <a:solidFill>
                <a:srgbClr val="008000"/>
              </a:solidFill>
            </a:endParaRPr>
          </a:p>
          <a:p>
            <a:r>
              <a:rPr lang="en-US" b="1" dirty="0"/>
              <a:t>Inspiring</a:t>
            </a:r>
            <a:r>
              <a:rPr lang="id-ID" b="1" dirty="0"/>
              <a:t> - Tabligh</a:t>
            </a:r>
            <a:endParaRPr lang="en-US" b="1" dirty="0"/>
          </a:p>
          <a:p>
            <a:pPr>
              <a:buNone/>
            </a:pPr>
            <a:endParaRPr lang="id-ID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id-ID" sz="2000" dirty="0"/>
              <a:t>	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9992" y="1535112"/>
            <a:ext cx="5070511" cy="102979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 Light" pitchFamily="34" charset="0"/>
              </a:rPr>
              <a:t>    </a:t>
            </a:r>
            <a:r>
              <a:rPr lang="id-ID" dirty="0">
                <a:latin typeface="Calibri Light" pitchFamily="34" charset="0"/>
              </a:rPr>
              <a:t> </a:t>
            </a:r>
            <a:r>
              <a:rPr lang="en-US" sz="2800" dirty="0" err="1">
                <a:latin typeface="Calibri Light" pitchFamily="34" charset="0"/>
              </a:rPr>
              <a:t>Presentase</a:t>
            </a:r>
            <a:r>
              <a:rPr lang="en-US" sz="2800" dirty="0">
                <a:latin typeface="Calibri Light" pitchFamily="34" charset="0"/>
              </a:rPr>
              <a:t> </a:t>
            </a:r>
            <a:r>
              <a:rPr lang="en-US" sz="2800" dirty="0" err="1">
                <a:latin typeface="Calibri Light" pitchFamily="34" charset="0"/>
              </a:rPr>
              <a:t>Responden</a:t>
            </a:r>
            <a:endParaRPr lang="en-US" sz="2800" dirty="0">
              <a:latin typeface="Calibri Light" pitchFamily="34" charset="0"/>
            </a:endParaRPr>
          </a:p>
          <a:p>
            <a:r>
              <a:rPr lang="en-US" sz="2800" dirty="0">
                <a:latin typeface="Calibri Light" pitchFamily="34" charset="0"/>
              </a:rPr>
              <a:t>2002         1995     </a:t>
            </a:r>
            <a:r>
              <a:rPr lang="id-ID" sz="2800" dirty="0">
                <a:latin typeface="Calibri Light" pitchFamily="34" charset="0"/>
              </a:rPr>
              <a:t> </a:t>
            </a:r>
            <a:r>
              <a:rPr lang="en-US" sz="2800" dirty="0">
                <a:latin typeface="Calibri Light" pitchFamily="34" charset="0"/>
              </a:rPr>
              <a:t>  </a:t>
            </a:r>
            <a:r>
              <a:rPr lang="id-ID" sz="2800" dirty="0">
                <a:latin typeface="Calibri Light" pitchFamily="34" charset="0"/>
              </a:rPr>
              <a:t>   </a:t>
            </a:r>
            <a:r>
              <a:rPr lang="en-US" sz="2800" dirty="0">
                <a:latin typeface="Calibri Light" pitchFamily="34" charset="0"/>
              </a:rPr>
              <a:t>1987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20918"/>
            <a:ext cx="4498975" cy="395128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      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  88</a:t>
            </a:r>
            <a:r>
              <a:rPr lang="id-ID" dirty="0">
                <a:solidFill>
                  <a:srgbClr val="0000FF"/>
                </a:solidFill>
              </a:rPr>
              <a:t>		</a:t>
            </a:r>
            <a:r>
              <a:rPr lang="en-US" dirty="0">
                <a:solidFill>
                  <a:srgbClr val="0000FF"/>
                </a:solidFill>
              </a:rPr>
              <a:t>88</a:t>
            </a:r>
            <a:r>
              <a:rPr lang="id-ID" dirty="0">
                <a:solidFill>
                  <a:srgbClr val="0000FF"/>
                </a:solidFill>
              </a:rPr>
              <a:t>	          </a:t>
            </a:r>
            <a:r>
              <a:rPr lang="en-US" dirty="0">
                <a:solidFill>
                  <a:srgbClr val="0000FF"/>
                </a:solidFill>
              </a:rPr>
              <a:t>83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>
                <a:solidFill>
                  <a:srgbClr val="FF005F"/>
                </a:solidFill>
              </a:rPr>
              <a:t>71		75	</a:t>
            </a:r>
            <a:r>
              <a:rPr lang="id-ID" dirty="0">
                <a:solidFill>
                  <a:srgbClr val="FF005F"/>
                </a:solidFill>
              </a:rPr>
              <a:t>          </a:t>
            </a:r>
            <a:r>
              <a:rPr lang="en-US" dirty="0">
                <a:solidFill>
                  <a:srgbClr val="FF005F"/>
                </a:solidFill>
              </a:rPr>
              <a:t>62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>
                <a:solidFill>
                  <a:srgbClr val="008000"/>
                </a:solidFill>
              </a:rPr>
              <a:t> 65		63</a:t>
            </a:r>
            <a:r>
              <a:rPr lang="id-ID" dirty="0">
                <a:solidFill>
                  <a:srgbClr val="008000"/>
                </a:solidFill>
              </a:rPr>
              <a:t>	          </a:t>
            </a:r>
            <a:r>
              <a:rPr lang="en-US" dirty="0">
                <a:solidFill>
                  <a:srgbClr val="008000"/>
                </a:solidFill>
              </a:rPr>
              <a:t>67</a:t>
            </a:r>
          </a:p>
          <a:p>
            <a:pPr marL="0" indent="0">
              <a:buNone/>
            </a:pPr>
            <a:r>
              <a:rPr lang="en-US" dirty="0"/>
              <a:t>   65		68</a:t>
            </a:r>
            <a:r>
              <a:rPr lang="id-ID" dirty="0"/>
              <a:t>	          </a:t>
            </a:r>
            <a:r>
              <a:rPr lang="en-US" dirty="0"/>
              <a:t>58		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734463" y="3375030"/>
            <a:ext cx="3678253" cy="159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7158" y="3427412"/>
            <a:ext cx="8472518" cy="158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7158" y="3857628"/>
            <a:ext cx="8472518" cy="158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7158" y="4284668"/>
            <a:ext cx="8472518" cy="158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2571744"/>
            <a:ext cx="9144000" cy="158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" y="1533524"/>
            <a:ext cx="9144000" cy="158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50270" y="460449"/>
            <a:ext cx="5656624" cy="53014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r>
              <a:rPr lang="id-ID" sz="2800" b="1" dirty="0">
                <a:solidFill>
                  <a:prstClr val="white"/>
                </a:solidFill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KARAKTER KEPEMIMPINAN MODERN</a:t>
            </a:r>
          </a:p>
        </p:txBody>
      </p:sp>
      <p:sp>
        <p:nvSpPr>
          <p:cNvPr id="26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25672" y="5792692"/>
            <a:ext cx="5146460" cy="7081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</a:rPr>
              <a:t>Sumber</a:t>
            </a:r>
            <a:r>
              <a:rPr lang="en-US" sz="2000" dirty="0">
                <a:solidFill>
                  <a:prstClr val="black"/>
                </a:solidFill>
              </a:rPr>
              <a:t>: </a:t>
            </a:r>
            <a:r>
              <a:rPr lang="en-US" sz="2000" dirty="0" err="1">
                <a:solidFill>
                  <a:prstClr val="black"/>
                </a:solidFill>
              </a:rPr>
              <a:t>Kouzes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dan</a:t>
            </a:r>
            <a:r>
              <a:rPr lang="id-ID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Posner, Leadership Challenge, 2003</a:t>
            </a:r>
            <a:endParaRPr lang="id-ID" sz="4400" b="1" dirty="0">
              <a:solidFill>
                <a:prstClr val="black"/>
              </a:solidFill>
              <a:latin typeface="Gungsuh" panose="02030600000101010101" pitchFamily="18" charset="-127"/>
              <a:ea typeface="Gungsuh" panose="02030600000101010101" pitchFamily="18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59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B68329-C80D-4247-BEC8-D16C8EDDF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" y="1"/>
            <a:ext cx="9143582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132" y="4495802"/>
            <a:ext cx="5181600" cy="2951438"/>
          </a:xfrm>
        </p:spPr>
        <p:txBody>
          <a:bodyPr>
            <a:normAutofit/>
          </a:bodyPr>
          <a:lstStyle/>
          <a:p>
            <a:pPr marL="457200" indent="-457200" algn="r">
              <a:buFont typeface="+mj-lt"/>
              <a:buAutoNum type="arabicPeriod" startAt="3"/>
            </a:pPr>
            <a:r>
              <a:rPr lang="en-US" b="1" dirty="0"/>
              <a:t>Leader </a:t>
            </a:r>
            <a:r>
              <a:rPr lang="en-US" b="1" dirty="0" err="1"/>
              <a:t>mampu</a:t>
            </a:r>
            <a:r>
              <a:rPr lang="en-US" b="1" dirty="0"/>
              <a:t> </a:t>
            </a:r>
            <a:r>
              <a:rPr lang="en-US" b="1" dirty="0" err="1"/>
              <a:t>melihat</a:t>
            </a:r>
            <a:r>
              <a:rPr lang="en-US" b="1" dirty="0"/>
              <a:t> </a:t>
            </a:r>
            <a:r>
              <a:rPr lang="en-US" b="1" dirty="0" err="1"/>
              <a:t>keadaan</a:t>
            </a:r>
            <a:r>
              <a:rPr lang="en-US" b="1" dirty="0"/>
              <a:t> organisasinya10 </a:t>
            </a:r>
            <a:r>
              <a:rPr lang="en-US" b="1" dirty="0" err="1"/>
              <a:t>tahun</a:t>
            </a:r>
            <a:r>
              <a:rPr lang="en-US" b="1" dirty="0"/>
              <a:t> yang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datang</a:t>
            </a:r>
            <a:r>
              <a:rPr lang="en-US" b="1" dirty="0"/>
              <a:t>. </a:t>
            </a:r>
            <a:r>
              <a:rPr lang="en-US" b="1" dirty="0" err="1"/>
              <a:t>Sehingga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pede</a:t>
            </a:r>
            <a:r>
              <a:rPr lang="en-US" b="1" dirty="0"/>
              <a:t> </a:t>
            </a:r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mampu</a:t>
            </a:r>
            <a:r>
              <a:rPr lang="en-US" b="1" dirty="0"/>
              <a:t> </a:t>
            </a:r>
            <a:r>
              <a:rPr lang="en-US" b="1" dirty="0" err="1"/>
              <a:t>mengarahkan</a:t>
            </a:r>
            <a:r>
              <a:rPr lang="en-US" b="1" dirty="0"/>
              <a:t> </a:t>
            </a:r>
            <a:r>
              <a:rPr lang="en-US" b="1" dirty="0" err="1"/>
              <a:t>timnya</a:t>
            </a:r>
            <a:r>
              <a:rPr lang="en-US" b="1" dirty="0"/>
              <a:t> </a:t>
            </a:r>
            <a:r>
              <a:rPr lang="en-US" b="1" dirty="0" err="1"/>
              <a:t>mengikuti</a:t>
            </a:r>
            <a:r>
              <a:rPr lang="en-US" b="1" dirty="0"/>
              <a:t> roadmap, how to get the target </a:t>
            </a:r>
          </a:p>
        </p:txBody>
      </p:sp>
    </p:spTree>
    <p:extLst>
      <p:ext uri="{BB962C8B-B14F-4D97-AF65-F5344CB8AC3E}">
        <p14:creationId xmlns:p14="http://schemas.microsoft.com/office/powerpoint/2010/main" val="3780884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-1" y="6927"/>
            <a:ext cx="9130145" cy="3345873"/>
          </a:xfrm>
          <a:solidFill>
            <a:schemeClr val="tx1"/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id-ID" sz="6600" b="1" dirty="0">
                <a:solidFill>
                  <a:srgbClr val="C00000"/>
                </a:solidFill>
                <a:latin typeface="Arial Rounded MT Bold"/>
                <a:cs typeface="Arial Rounded MT Bold"/>
              </a:rPr>
              <a:t>ANTUSIAS</a:t>
            </a:r>
            <a:endParaRPr lang="en-US" sz="6600" b="1" dirty="0">
              <a:solidFill>
                <a:srgbClr val="C00000"/>
              </a:solidFill>
              <a:latin typeface="Arial Rounded MT Bold"/>
              <a:cs typeface="Arial Rounded MT Bold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C00000"/>
                </a:solidFill>
                <a:latin typeface="Trebuchet MS" pitchFamily="34" charset="0"/>
              </a:rPr>
              <a:t>(en</a:t>
            </a:r>
            <a:r>
              <a:rPr lang="id-ID" sz="2800" b="1" dirty="0">
                <a:solidFill>
                  <a:srgbClr val="C00000"/>
                </a:solidFill>
                <a:latin typeface="Trebuchet MS" pitchFamily="34" charset="0"/>
              </a:rPr>
              <a:t>-theos: di dalam Tuhan</a:t>
            </a:r>
            <a:r>
              <a:rPr lang="en-US" sz="2800" b="1" dirty="0">
                <a:solidFill>
                  <a:srgbClr val="C00000"/>
                </a:solidFill>
                <a:latin typeface="Trebuchet MS" pitchFamily="34" charset="0"/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id-ID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0"/>
              </a:spcBef>
              <a:buFont typeface="Arial"/>
              <a:buChar char="•"/>
            </a:pPr>
            <a:r>
              <a:rPr lang="id-ID" i="1" dirty="0">
                <a:solidFill>
                  <a:schemeClr val="bg1"/>
                </a:solidFill>
                <a:latin typeface="Calibri" panose="020F0502020204030204" pitchFamily="34" charset="0"/>
              </a:rPr>
              <a:t>The Spirit of Ihsan</a:t>
            </a:r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ketagihan</a:t>
            </a:r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menjadi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</a:rPr>
              <a:t>terbaik, lebih dari standar (baik)</a:t>
            </a:r>
            <a:r>
              <a:rPr lang="id-ID" i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Char char="•"/>
            </a:pPr>
            <a:r>
              <a:rPr lang="id-ID" sz="2200" dirty="0">
                <a:solidFill>
                  <a:schemeClr val="accent6"/>
                </a:solidFill>
                <a:latin typeface="Calibri" panose="020F0502020204030204" pitchFamily="34" charset="0"/>
              </a:rPr>
              <a:t>Kecepatan berubah, menangkap peluang dengan </a:t>
            </a:r>
            <a:r>
              <a:rPr lang="id-ID" sz="2200" i="1" dirty="0">
                <a:solidFill>
                  <a:schemeClr val="accent6"/>
                </a:solidFill>
                <a:latin typeface="Calibri" panose="020F0502020204030204" pitchFamily="34" charset="0"/>
              </a:rPr>
              <a:t>switching </a:t>
            </a:r>
            <a:r>
              <a:rPr lang="id-ID" sz="2200" dirty="0">
                <a:solidFill>
                  <a:schemeClr val="accent6"/>
                </a:solidFill>
                <a:latin typeface="Calibri" panose="020F0502020204030204" pitchFamily="34" charset="0"/>
              </a:rPr>
              <a:t>pikiran, SSW 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Char char="•"/>
            </a:pPr>
            <a:r>
              <a:rPr lang="id-ID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Antusias, mengeluarkan hormon kebahagiaan </a:t>
            </a:r>
            <a:r>
              <a:rPr lang="id-ID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(work-afrolic</a:t>
            </a:r>
            <a:r>
              <a:rPr lang="id-ID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 algn="ctr">
              <a:spcBef>
                <a:spcPts val="0"/>
              </a:spcBef>
              <a:buFont typeface="Arial"/>
              <a:buChar char="•"/>
            </a:pPr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</a:rPr>
              <a:t>Manajemen waktu dan cedas memilih skala prioritas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444044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Dengan antusias, maka untuk mencapai target (sukses), mereka akan mencari jalannya sendiri</a:t>
            </a:r>
            <a:endParaRPr lang="id-ID" b="1" i="1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002336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12.xml><?xml version="1.0" encoding="utf-8"?>
<a:theme xmlns:a="http://schemas.openxmlformats.org/drawingml/2006/main" name="2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Forte">
  <a:themeElements>
    <a:clrScheme name="Forte">
      <a:dk1>
        <a:srgbClr val="FFFFFF"/>
      </a:dk1>
      <a:lt1>
        <a:srgbClr val="000000"/>
      </a:lt1>
      <a:dk2>
        <a:srgbClr val="292828"/>
      </a:dk2>
      <a:lt2>
        <a:srgbClr val="DEDEDE"/>
      </a:lt2>
      <a:accent1>
        <a:srgbClr val="C70F0C"/>
      </a:accent1>
      <a:accent2>
        <a:srgbClr val="DD6B0D"/>
      </a:accent2>
      <a:accent3>
        <a:srgbClr val="FAA700"/>
      </a:accent3>
      <a:accent4>
        <a:srgbClr val="93E50D"/>
      </a:accent4>
      <a:accent5>
        <a:srgbClr val="17C7BA"/>
      </a:accent5>
      <a:accent6>
        <a:srgbClr val="0A96E4"/>
      </a:accent6>
      <a:hlink>
        <a:srgbClr val="8F3BED"/>
      </a:hlink>
      <a:folHlink>
        <a:srgbClr val="C29EEB"/>
      </a:folHlink>
    </a:clrScheme>
    <a:fontScheme name="Forte">
      <a:majorFont>
        <a:latin typeface="Constantia"/>
        <a:ea typeface=""/>
        <a:cs typeface=""/>
        <a:font script="Jpan" typeface="ＭＳ 明朝"/>
      </a:majorFont>
      <a:minorFont>
        <a:latin typeface="Constantia"/>
        <a:ea typeface=""/>
        <a:cs typeface=""/>
        <a:font script="Jpan" typeface="ＭＳ 明朝"/>
      </a:minorFont>
    </a:fontScheme>
    <a:fmtScheme name="Fort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50000"/>
                <a:lumMod val="70000"/>
              </a:schemeClr>
            </a:gs>
            <a:gs pos="35000">
              <a:schemeClr val="phClr">
                <a:tint val="100000"/>
                <a:shade val="90000"/>
                <a:satMod val="150000"/>
                <a:lumMod val="80000"/>
              </a:schemeClr>
            </a:gs>
            <a:gs pos="100000">
              <a:schemeClr val="phClr">
                <a:tint val="100000"/>
                <a:satMod val="150000"/>
                <a:lumMod val="11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  <a:lumMod val="80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14300" sx="105000" sy="105000" algn="ctr" rotWithShape="0">
              <a:srgbClr val="5F5F5F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woPt" dir="tr">
              <a:rot lat="0" lon="0" rev="5400000"/>
            </a:lightRig>
          </a:scene3d>
          <a:sp3d>
            <a:bevelT w="12700" h="25400"/>
          </a:sp3d>
        </a:effectStyle>
        <a:effectStyle>
          <a:effectLst>
            <a:outerShdw blurRad="114300" dist="25400" sx="103000" sy="103000" algn="ctr" rotWithShape="0">
              <a:srgbClr val="4B4B4B">
                <a:alpha val="50000"/>
              </a:srgbClr>
            </a:outerShdw>
            <a:reflection blurRad="38100" stA="80000" endPos="50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>
            <a:bevelT w="127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Forte">
  <a:themeElements>
    <a:clrScheme name="Forte">
      <a:dk1>
        <a:srgbClr val="FFFFFF"/>
      </a:dk1>
      <a:lt1>
        <a:srgbClr val="000000"/>
      </a:lt1>
      <a:dk2>
        <a:srgbClr val="292828"/>
      </a:dk2>
      <a:lt2>
        <a:srgbClr val="DEDEDE"/>
      </a:lt2>
      <a:accent1>
        <a:srgbClr val="C70F0C"/>
      </a:accent1>
      <a:accent2>
        <a:srgbClr val="DD6B0D"/>
      </a:accent2>
      <a:accent3>
        <a:srgbClr val="FAA700"/>
      </a:accent3>
      <a:accent4>
        <a:srgbClr val="93E50D"/>
      </a:accent4>
      <a:accent5>
        <a:srgbClr val="17C7BA"/>
      </a:accent5>
      <a:accent6>
        <a:srgbClr val="0A96E4"/>
      </a:accent6>
      <a:hlink>
        <a:srgbClr val="8F3BED"/>
      </a:hlink>
      <a:folHlink>
        <a:srgbClr val="C29EEB"/>
      </a:folHlink>
    </a:clrScheme>
    <a:fontScheme name="Forte">
      <a:majorFont>
        <a:latin typeface="Constantia"/>
        <a:ea typeface=""/>
        <a:cs typeface=""/>
        <a:font script="Jpan" typeface="ＭＳ 明朝"/>
      </a:majorFont>
      <a:minorFont>
        <a:latin typeface="Constantia"/>
        <a:ea typeface=""/>
        <a:cs typeface=""/>
        <a:font script="Jpan" typeface="ＭＳ 明朝"/>
      </a:minorFont>
    </a:fontScheme>
    <a:fmtScheme name="Fort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50000"/>
                <a:lumMod val="70000"/>
              </a:schemeClr>
            </a:gs>
            <a:gs pos="35000">
              <a:schemeClr val="phClr">
                <a:tint val="100000"/>
                <a:shade val="90000"/>
                <a:satMod val="150000"/>
                <a:lumMod val="80000"/>
              </a:schemeClr>
            </a:gs>
            <a:gs pos="100000">
              <a:schemeClr val="phClr">
                <a:tint val="100000"/>
                <a:satMod val="150000"/>
                <a:lumMod val="11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  <a:lumMod val="80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14300" sx="105000" sy="105000" algn="ctr" rotWithShape="0">
              <a:srgbClr val="5F5F5F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woPt" dir="tr">
              <a:rot lat="0" lon="0" rev="5400000"/>
            </a:lightRig>
          </a:scene3d>
          <a:sp3d>
            <a:bevelT w="12700" h="25400"/>
          </a:sp3d>
        </a:effectStyle>
        <a:effectStyle>
          <a:effectLst>
            <a:outerShdw blurRad="114300" dist="25400" sx="103000" sy="103000" algn="ctr" rotWithShape="0">
              <a:srgbClr val="4B4B4B">
                <a:alpha val="50000"/>
              </a:srgbClr>
            </a:outerShdw>
            <a:reflection blurRad="38100" stA="80000" endPos="50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>
            <a:bevelT w="127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Forte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Forte">
      <a:majorFont>
        <a:latin typeface="Constantia"/>
        <a:ea typeface=""/>
        <a:cs typeface=""/>
        <a:font script="Jpan" typeface="ＭＳ 明朝"/>
      </a:majorFont>
      <a:minorFont>
        <a:latin typeface="Constantia"/>
        <a:ea typeface=""/>
        <a:cs typeface=""/>
        <a:font script="Jpan" typeface="ＭＳ 明朝"/>
      </a:minorFont>
    </a:fontScheme>
    <a:fmtScheme name="Fort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50000"/>
                <a:lumMod val="70000"/>
              </a:schemeClr>
            </a:gs>
            <a:gs pos="35000">
              <a:schemeClr val="phClr">
                <a:tint val="100000"/>
                <a:shade val="90000"/>
                <a:satMod val="150000"/>
                <a:lumMod val="80000"/>
              </a:schemeClr>
            </a:gs>
            <a:gs pos="100000">
              <a:schemeClr val="phClr">
                <a:tint val="100000"/>
                <a:satMod val="150000"/>
                <a:lumMod val="11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  <a:lumMod val="80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14300" sx="105000" sy="105000" algn="ctr" rotWithShape="0">
              <a:srgbClr val="5F5F5F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woPt" dir="tr">
              <a:rot lat="0" lon="0" rev="5400000"/>
            </a:lightRig>
          </a:scene3d>
          <a:sp3d>
            <a:bevelT w="12700" h="25400"/>
          </a:sp3d>
        </a:effectStyle>
        <a:effectStyle>
          <a:effectLst>
            <a:outerShdw blurRad="114300" dist="25400" sx="103000" sy="103000" algn="ctr" rotWithShape="0">
              <a:srgbClr val="4B4B4B">
                <a:alpha val="50000"/>
              </a:srgbClr>
            </a:outerShdw>
            <a:reflection blurRad="38100" stA="80000" endPos="50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>
            <a:bevelT w="127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Forte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Forte">
      <a:majorFont>
        <a:latin typeface="Constantia"/>
        <a:ea typeface=""/>
        <a:cs typeface=""/>
        <a:font script="Jpan" typeface="ＭＳ 明朝"/>
      </a:majorFont>
      <a:minorFont>
        <a:latin typeface="Constantia"/>
        <a:ea typeface=""/>
        <a:cs typeface=""/>
        <a:font script="Jpan" typeface="ＭＳ 明朝"/>
      </a:minorFont>
    </a:fontScheme>
    <a:fmtScheme name="Fort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50000"/>
                <a:lumMod val="70000"/>
              </a:schemeClr>
            </a:gs>
            <a:gs pos="35000">
              <a:schemeClr val="phClr">
                <a:tint val="100000"/>
                <a:shade val="90000"/>
                <a:satMod val="150000"/>
                <a:lumMod val="80000"/>
              </a:schemeClr>
            </a:gs>
            <a:gs pos="100000">
              <a:schemeClr val="phClr">
                <a:tint val="100000"/>
                <a:satMod val="150000"/>
                <a:lumMod val="11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  <a:lumMod val="80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14300" sx="105000" sy="105000" algn="ctr" rotWithShape="0">
              <a:srgbClr val="5F5F5F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woPt" dir="tr">
              <a:rot lat="0" lon="0" rev="5400000"/>
            </a:lightRig>
          </a:scene3d>
          <a:sp3d>
            <a:bevelT w="12700" h="25400"/>
          </a:sp3d>
        </a:effectStyle>
        <a:effectStyle>
          <a:effectLst>
            <a:outerShdw blurRad="114300" dist="25400" sx="103000" sy="103000" algn="ctr" rotWithShape="0">
              <a:srgbClr val="4B4B4B">
                <a:alpha val="50000"/>
              </a:srgbClr>
            </a:outerShdw>
            <a:reflection blurRad="38100" stA="80000" endPos="50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>
            <a:bevelT w="127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Forte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Forte">
      <a:majorFont>
        <a:latin typeface="Constantia"/>
        <a:ea typeface=""/>
        <a:cs typeface=""/>
        <a:font script="Jpan" typeface="ＭＳ 明朝"/>
      </a:majorFont>
      <a:minorFont>
        <a:latin typeface="Constantia"/>
        <a:ea typeface=""/>
        <a:cs typeface=""/>
        <a:font script="Jpan" typeface="ＭＳ 明朝"/>
      </a:minorFont>
    </a:fontScheme>
    <a:fmtScheme name="Fort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50000"/>
                <a:lumMod val="70000"/>
              </a:schemeClr>
            </a:gs>
            <a:gs pos="35000">
              <a:schemeClr val="phClr">
                <a:tint val="100000"/>
                <a:shade val="90000"/>
                <a:satMod val="150000"/>
                <a:lumMod val="80000"/>
              </a:schemeClr>
            </a:gs>
            <a:gs pos="100000">
              <a:schemeClr val="phClr">
                <a:tint val="100000"/>
                <a:satMod val="150000"/>
                <a:lumMod val="11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  <a:lumMod val="80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14300" sx="105000" sy="105000" algn="ctr" rotWithShape="0">
              <a:srgbClr val="5F5F5F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woPt" dir="tr">
              <a:rot lat="0" lon="0" rev="5400000"/>
            </a:lightRig>
          </a:scene3d>
          <a:sp3d>
            <a:bevelT w="12700" h="25400"/>
          </a:sp3d>
        </a:effectStyle>
        <a:effectStyle>
          <a:effectLst>
            <a:outerShdw blurRad="114300" dist="25400" sx="103000" sy="103000" algn="ctr" rotWithShape="0">
              <a:srgbClr val="4B4B4B">
                <a:alpha val="50000"/>
              </a:srgbClr>
            </a:outerShdw>
            <a:reflection blurRad="38100" stA="80000" endPos="50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>
            <a:bevelT w="127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11732</TotalTime>
  <Words>817</Words>
  <Application>Microsoft Office PowerPoint</Application>
  <PresentationFormat>On-screen Show (4:3)</PresentationFormat>
  <Paragraphs>135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21</vt:i4>
      </vt:variant>
    </vt:vector>
  </HeadingPairs>
  <TitlesOfParts>
    <vt:vector size="51" baseType="lpstr">
      <vt:lpstr>Gungsuh</vt:lpstr>
      <vt:lpstr>Arial</vt:lpstr>
      <vt:lpstr>Arial Black</vt:lpstr>
      <vt:lpstr>Arial Rounded MT Bold</vt:lpstr>
      <vt:lpstr>Avenir Black</vt:lpstr>
      <vt:lpstr>Berlin Sans FB</vt:lpstr>
      <vt:lpstr>Calibri</vt:lpstr>
      <vt:lpstr>Calibri Light</vt:lpstr>
      <vt:lpstr>Comic Sans MS</vt:lpstr>
      <vt:lpstr>Consolas</vt:lpstr>
      <vt:lpstr>Constantia</vt:lpstr>
      <vt:lpstr>Corbel</vt:lpstr>
      <vt:lpstr>Futura Md BT</vt:lpstr>
      <vt:lpstr>Hobo Std</vt:lpstr>
      <vt:lpstr>Impact</vt:lpstr>
      <vt:lpstr>Segoe UI</vt:lpstr>
      <vt:lpstr>Trebuchet MS</vt:lpstr>
      <vt:lpstr>Wingdings</vt:lpstr>
      <vt:lpstr>3_Office Theme</vt:lpstr>
      <vt:lpstr>2_Forte</vt:lpstr>
      <vt:lpstr>6_Office Theme</vt:lpstr>
      <vt:lpstr>3_Forte</vt:lpstr>
      <vt:lpstr>5_Forte</vt:lpstr>
      <vt:lpstr>2_Office Theme</vt:lpstr>
      <vt:lpstr>4_Forte</vt:lpstr>
      <vt:lpstr>Forte</vt:lpstr>
      <vt:lpstr>Office Theme</vt:lpstr>
      <vt:lpstr>1_Office Theme</vt:lpstr>
      <vt:lpstr>Berlin</vt:lpstr>
      <vt:lpstr>2_Berlin</vt:lpstr>
      <vt:lpstr>PowerPoint Presentation</vt:lpstr>
      <vt:lpstr>Organisasi dan Institusi Umat ke depan pasti dan harus melakuan tranformasi organisasi demi mengikuti tuntutan pasar dan pemanfaatan teknologi  Proven: Organisasi kelas dunia yang bertahan dalam persaingan global, 83 persen lebih CEO-nya membangun korporasi berbasis spiritual Guy Hendrick – Kate Ludeman dalam buku  The Corporate Mystic </vt:lpstr>
      <vt:lpstr>Mengapa harus Pemimpin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LEADERSHIP EFFECTIVENESS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Misbahul Huda</dc:creator>
  <cp:lastModifiedBy>HP14</cp:lastModifiedBy>
  <cp:revision>189</cp:revision>
  <dcterms:created xsi:type="dcterms:W3CDTF">2015-05-27T23:16:55Z</dcterms:created>
  <dcterms:modified xsi:type="dcterms:W3CDTF">2019-12-21T05:28:21Z</dcterms:modified>
</cp:coreProperties>
</file>