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2" r:id="rId3"/>
    <p:sldId id="273" r:id="rId4"/>
    <p:sldId id="270" r:id="rId5"/>
    <p:sldId id="265" r:id="rId6"/>
    <p:sldId id="268" r:id="rId7"/>
    <p:sldId id="274" r:id="rId8"/>
    <p:sldId id="279" r:id="rId9"/>
    <p:sldId id="256" r:id="rId10"/>
    <p:sldId id="276" r:id="rId11"/>
    <p:sldId id="275" r:id="rId12"/>
    <p:sldId id="277" r:id="rId13"/>
    <p:sldId id="278" r:id="rId14"/>
    <p:sldId id="280" r:id="rId15"/>
    <p:sldId id="269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pZmyxGX7x1Nu88bySHpmHA==" hashData="9bkqR68MIfRfoeFw31dRx8t4gaNnhnDA+fuOieY4u/epMnU1vV6O3obu3XAMJmlz9qjtD/2xGrpb44OHUPZgMQ=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5A4D-364D-4A38-AA62-7FB417BED24F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E92-D739-4254-A00F-EAA581DE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0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5A4D-364D-4A38-AA62-7FB417BED24F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E92-D739-4254-A00F-EAA581DE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0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5A4D-364D-4A38-AA62-7FB417BED24F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E92-D739-4254-A00F-EAA581DE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5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5A4D-364D-4A38-AA62-7FB417BED24F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E92-D739-4254-A00F-EAA581DE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86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5A4D-364D-4A38-AA62-7FB417BED24F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E92-D739-4254-A00F-EAA581DE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4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5A4D-364D-4A38-AA62-7FB417BED24F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E92-D739-4254-A00F-EAA581DE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90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5A4D-364D-4A38-AA62-7FB417BED24F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E92-D739-4254-A00F-EAA581DE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5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5A4D-364D-4A38-AA62-7FB417BED24F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E92-D739-4254-A00F-EAA581DE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3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5A4D-364D-4A38-AA62-7FB417BED24F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E92-D739-4254-A00F-EAA581DE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39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5A4D-364D-4A38-AA62-7FB417BED24F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E92-D739-4254-A00F-EAA581DE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5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5A4D-364D-4A38-AA62-7FB417BED24F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E92-D739-4254-A00F-EAA581DE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6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55A4D-364D-4A38-AA62-7FB417BED24F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77E92-D739-4254-A00F-EAA581DEE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0"/>
            <a:ext cx="8347165" cy="6260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4531" t="58661" r="20851" b="18303"/>
          <a:stretch/>
        </p:blipFill>
        <p:spPr>
          <a:xfrm>
            <a:off x="10084524" y="0"/>
            <a:ext cx="210747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4531" t="58661" r="20851" b="18303"/>
          <a:stretch/>
        </p:blipFill>
        <p:spPr>
          <a:xfrm>
            <a:off x="0" y="0"/>
            <a:ext cx="173735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4531" t="58661" r="20851" b="18303"/>
          <a:stretch/>
        </p:blipFill>
        <p:spPr>
          <a:xfrm>
            <a:off x="1737359" y="6260374"/>
            <a:ext cx="8582298" cy="5976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165" y="5152378"/>
            <a:ext cx="111860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Millenials</a:t>
            </a:r>
            <a:r>
              <a:rPr lang="en-US" sz="6600" b="1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LEADERSHIP </a:t>
            </a:r>
            <a:endParaRPr lang="en-US" sz="66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069" y="169817"/>
            <a:ext cx="11769634" cy="650530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5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440" y="1910442"/>
            <a:ext cx="6596744" cy="49475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2562"/>
            <a:ext cx="561224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INNOVATION</a:t>
            </a:r>
            <a:endParaRPr lang="en-US" sz="6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51418" y="2020508"/>
            <a:ext cx="64283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Menerima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teknologi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sebagai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‘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teman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333333"/>
                </a:solidFill>
              </a:rPr>
              <a:t>Beradaptasi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terhadap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efisiensi</a:t>
            </a:r>
            <a:endParaRPr lang="en-US" sz="3600" dirty="0" smtClean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0" i="0" dirty="0">
              <a:solidFill>
                <a:srgbClr val="333333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333333"/>
                </a:solidFill>
              </a:rPr>
              <a:t>Mensederhanakan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birokrasi</a:t>
            </a:r>
            <a:endParaRPr lang="en-US" sz="36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158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7787" y="2228080"/>
            <a:ext cx="7357591" cy="55181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188" y="61079"/>
            <a:ext cx="69541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ENTREPRENEURIAL</a:t>
            </a:r>
            <a:endParaRPr lang="en-US" sz="4800" b="0" cap="none" spc="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11847" y="1654747"/>
            <a:ext cx="64283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Tidak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ragu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mencari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peluang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maju</a:t>
            </a:r>
            <a:endParaRPr lang="en-US" sz="3600" b="0" i="0" dirty="0" smtClean="0">
              <a:solidFill>
                <a:srgbClr val="333333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Tidak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takut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risiko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dan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ingin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fleksibilitas</a:t>
            </a:r>
            <a:endParaRPr lang="en-US" sz="3600" b="0" i="0" dirty="0" smtClean="0">
              <a:solidFill>
                <a:srgbClr val="333333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Tidak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berharap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bekerja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selamanya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pada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perusahaan</a:t>
            </a:r>
            <a:endParaRPr lang="en-US" sz="36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836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274" y="2158637"/>
            <a:ext cx="7367452" cy="55255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353" y="170939"/>
            <a:ext cx="52706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ADAPTABLE</a:t>
            </a:r>
            <a:endParaRPr lang="en-US" sz="6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51037" y="1981319"/>
            <a:ext cx="64283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333333"/>
                </a:solidFill>
              </a:rPr>
              <a:t>Mampu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menyesuaikan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kondisi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dengan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lebih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cepat</a:t>
            </a:r>
            <a:endParaRPr lang="en-US" sz="3600" dirty="0" smtClean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0" i="0" dirty="0" smtClean="0">
              <a:solidFill>
                <a:srgbClr val="333333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333333"/>
                </a:solidFill>
              </a:rPr>
              <a:t>Terbuka </a:t>
            </a:r>
            <a:r>
              <a:rPr lang="en-US" sz="3600" dirty="0" err="1" smtClean="0">
                <a:solidFill>
                  <a:srgbClr val="333333"/>
                </a:solidFill>
              </a:rPr>
              <a:t>pada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diskusi</a:t>
            </a:r>
            <a:endParaRPr lang="en-US" sz="3600" dirty="0" smtClean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0" i="0" dirty="0">
              <a:solidFill>
                <a:srgbClr val="333333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333333"/>
                </a:solidFill>
              </a:rPr>
              <a:t>Mengerti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kemauan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pasar</a:t>
            </a:r>
            <a:endParaRPr lang="en-US" sz="36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500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790" y="1619794"/>
            <a:ext cx="6844937" cy="51337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507" y="338219"/>
            <a:ext cx="59916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COLLABORATIVE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12814" y="1502082"/>
            <a:ext cx="64283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Tidak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takut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untuk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menyatakan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kekurangan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Paham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kekuata</a:t>
            </a:r>
            <a:r>
              <a:rPr lang="en-US" sz="3600" dirty="0" err="1" smtClean="0">
                <a:solidFill>
                  <a:srgbClr val="333333"/>
                </a:solidFill>
              </a:rPr>
              <a:t>n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berkolaborasi</a:t>
            </a:r>
            <a:endParaRPr lang="en-US" sz="3600" dirty="0" smtClean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0" i="0" dirty="0">
              <a:solidFill>
                <a:srgbClr val="333333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333333"/>
                </a:solidFill>
              </a:rPr>
              <a:t>Paham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jaringan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endParaRPr lang="en-US" sz="36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1" t="17740" r="37816" b="41522"/>
          <a:stretch/>
        </p:blipFill>
        <p:spPr>
          <a:xfrm>
            <a:off x="7106405" y="4918402"/>
            <a:ext cx="1933091" cy="1682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700" y="5251268"/>
            <a:ext cx="1248815" cy="124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1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5"/>
            <a:ext cx="12191999" cy="68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446" y="1033597"/>
            <a:ext cx="5710647" cy="4282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069" y="169817"/>
            <a:ext cx="11769634" cy="650530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179" y="2643595"/>
            <a:ext cx="4668831" cy="33049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3797" y="1647679"/>
            <a:ext cx="71769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 the best version of YOU! 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39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676541" y="724920"/>
            <a:ext cx="41761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Rendra Bachtiar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717174" y="1464532"/>
            <a:ext cx="59534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0" i="1" cap="none" spc="0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“is a Content Creator with interest in personality and relationship, has good experience in marketing communication and business development.”</a:t>
            </a:r>
            <a:endParaRPr lang="en-US" sz="1600" b="0" i="1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572341" y="2300748"/>
            <a:ext cx="4476555" cy="1262098"/>
            <a:chOff x="5013104" y="2163798"/>
            <a:chExt cx="4476555" cy="1262098"/>
          </a:xfrm>
        </p:grpSpPr>
        <p:sp>
          <p:nvSpPr>
            <p:cNvPr id="22" name="Rectangle 21"/>
            <p:cNvSpPr/>
            <p:nvPr/>
          </p:nvSpPr>
          <p:spPr>
            <a:xfrm>
              <a:off x="5451892" y="2163798"/>
              <a:ext cx="153599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dirty="0" smtClean="0">
                  <a:ln w="0"/>
                  <a:solidFill>
                    <a:schemeClr val="bg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w Cen MT" panose="020B0602020104020603" pitchFamily="34" charset="0"/>
                </a:rPr>
                <a:t>@</a:t>
              </a:r>
              <a:r>
                <a:rPr lang="en-US" sz="2400" dirty="0" err="1" smtClean="0">
                  <a:ln w="0"/>
                  <a:solidFill>
                    <a:schemeClr val="bg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w Cen MT" panose="020B0602020104020603" pitchFamily="34" charset="0"/>
                </a:rPr>
                <a:t>om_rhen</a:t>
              </a:r>
              <a:endParaRPr lang="en-US" sz="2400" b="0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483" y="2208290"/>
              <a:ext cx="432251" cy="43225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7" t="15059" r="31620" b="14877"/>
            <a:stretch/>
          </p:blipFill>
          <p:spPr>
            <a:xfrm>
              <a:off x="7071094" y="2208290"/>
              <a:ext cx="430607" cy="432251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7471158" y="2244362"/>
              <a:ext cx="201850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 smtClean="0">
                  <a:ln w="0"/>
                  <a:solidFill>
                    <a:schemeClr val="bg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w Cen MT" panose="020B0602020104020603" pitchFamily="34" charset="0"/>
                </a:rPr>
                <a:t>0819 333 10006</a:t>
              </a:r>
              <a:endParaRPr lang="en-US" sz="2000" b="0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104" y="3019323"/>
              <a:ext cx="467074" cy="351658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546788" y="2964231"/>
              <a:ext cx="319375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dirty="0" smtClean="0">
                  <a:ln w="0"/>
                  <a:solidFill>
                    <a:schemeClr val="bg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w Cen MT" panose="020B0602020104020603" pitchFamily="34" charset="0"/>
                </a:rPr>
                <a:t>halo.omrhen@gmail.com</a:t>
              </a:r>
              <a:endParaRPr lang="en-US" sz="2400" b="0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685850" y="3344022"/>
            <a:ext cx="3549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Experiences</a:t>
            </a:r>
            <a:endParaRPr lang="en-US" sz="54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78655" y="4343301"/>
            <a:ext cx="9031551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Marcomm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 expert in mall and convex industry </a:t>
            </a:r>
          </a:p>
          <a:p>
            <a:pPr algn="just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     (Grand City, PIM, JIEXPO, Ion Orchard Singapore, 313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Sommerset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 Singapore)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Business Development banking experienced (</a:t>
            </a:r>
            <a:r>
              <a:rPr lang="en-US" sz="2000" b="0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Permata</a:t>
            </a:r>
            <a:r>
              <a:rPr lang="en-US" sz="20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 Bank)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Broadcasting industry (announcer, news anchor, producer, script writer)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Columnist (life style magazine, news paper)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Certified Trainer for financial industry non bank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Certified Yoga Instructor, NLP Practitioners, HPC Leaders</a:t>
            </a:r>
            <a:endParaRPr lang="en-U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2069" y="169817"/>
            <a:ext cx="11769634" cy="650530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5492">
            <a:off x="8900887" y="215948"/>
            <a:ext cx="3962400" cy="1059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2"/>
          <a:stretch/>
        </p:blipFill>
        <p:spPr>
          <a:xfrm>
            <a:off x="320321" y="122835"/>
            <a:ext cx="3113985" cy="32681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760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10407" r="5176" b="16754"/>
          <a:stretch/>
        </p:blipFill>
        <p:spPr>
          <a:xfrm>
            <a:off x="2815804" y="763908"/>
            <a:ext cx="6664569" cy="18639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4512" y="2521705"/>
            <a:ext cx="103052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Digital Consultant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&amp; part of Content Creator team ;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 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97" y="3197002"/>
            <a:ext cx="561974" cy="561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752" y="3905863"/>
            <a:ext cx="901664" cy="781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34" y="5004625"/>
            <a:ext cx="711791" cy="7104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03984" y="3197002"/>
            <a:ext cx="81387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Grand City Mall &amp; Convex, 313 Somerset, </a:t>
            </a:r>
            <a:r>
              <a:rPr lang="en-US" dirty="0" err="1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Me&amp;MyBags</a:t>
            </a:r>
            <a:r>
              <a:rPr lang="en-US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, </a:t>
            </a:r>
            <a:r>
              <a:rPr lang="en-US" dirty="0" err="1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Jiexpo</a:t>
            </a:r>
            <a:r>
              <a:rPr lang="en-US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, Citra land property, national politician.  </a:t>
            </a:r>
            <a:endParaRPr lang="en-US" b="0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5932" y="4183174"/>
            <a:ext cx="81168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Local Fashion Retail (MAP group), </a:t>
            </a:r>
            <a:r>
              <a:rPr lang="en-US" dirty="0" err="1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HeyGents</a:t>
            </a:r>
            <a:endParaRPr lang="en-US" b="0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3984" y="5041989"/>
            <a:ext cx="8116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Levi’s – Samsung Note 9 – Apple Watch – </a:t>
            </a:r>
            <a:r>
              <a:rPr lang="en-US" dirty="0" err="1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FujiFilm</a:t>
            </a:r>
            <a:r>
              <a:rPr lang="en-US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 – </a:t>
            </a:r>
            <a:r>
              <a:rPr lang="en-US" dirty="0" err="1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Nutrifood</a:t>
            </a:r>
            <a:r>
              <a:rPr lang="en-US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 – Nike – Birkenstock – H&amp;M – </a:t>
            </a:r>
            <a:r>
              <a:rPr lang="en-US" dirty="0" err="1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Uniqlo</a:t>
            </a:r>
            <a:r>
              <a:rPr lang="en-US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 – Datsun Go – Hugo Boss – Michael Kors, etc</a:t>
            </a:r>
            <a:r>
              <a:rPr lang="en-US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.</a:t>
            </a:r>
            <a:endParaRPr lang="en-US" b="0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2069" y="169817"/>
            <a:ext cx="11769634" cy="650530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8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829" y="-483326"/>
            <a:ext cx="7746274" cy="77462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702" y="1051559"/>
            <a:ext cx="5074920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0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62" y="-14029"/>
            <a:ext cx="9157063" cy="6872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6238" t="21518" r="18240" b="10803"/>
          <a:stretch/>
        </p:blipFill>
        <p:spPr>
          <a:xfrm>
            <a:off x="10541725" y="0"/>
            <a:ext cx="165027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6238" t="21518" r="18240" b="10803"/>
          <a:stretch/>
        </p:blipFill>
        <p:spPr>
          <a:xfrm>
            <a:off x="1" y="0"/>
            <a:ext cx="1384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5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93" y="0"/>
            <a:ext cx="913836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6238" t="21518" r="18240" b="10803"/>
          <a:stretch/>
        </p:blipFill>
        <p:spPr>
          <a:xfrm>
            <a:off x="-1" y="0"/>
            <a:ext cx="144249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6238" t="21518" r="18240" b="10803"/>
          <a:stretch/>
        </p:blipFill>
        <p:spPr>
          <a:xfrm>
            <a:off x="10472057" y="0"/>
            <a:ext cx="1719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2" y="373380"/>
            <a:ext cx="6184175" cy="6184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9325" y="649311"/>
            <a:ext cx="4466416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APAKAH</a:t>
            </a:r>
          </a:p>
          <a:p>
            <a:pPr algn="ctr"/>
            <a:r>
              <a:rPr lang="en-US" sz="7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KITA</a:t>
            </a:r>
          </a:p>
          <a:p>
            <a:pPr algn="ctr"/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BENAR</a:t>
            </a:r>
          </a:p>
          <a:p>
            <a:pPr algn="ctr"/>
            <a:r>
              <a:rPr lang="en-US" sz="7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SIAP</a:t>
            </a:r>
          </a:p>
          <a:p>
            <a:pPr algn="ctr"/>
            <a:r>
              <a:rPr lang="en-US" sz="7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?</a:t>
            </a:r>
            <a:endParaRPr lang="en-US" sz="7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8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834" y="1042661"/>
            <a:ext cx="7620000" cy="63387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964" y="26998"/>
            <a:ext cx="61988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smtClean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TECHNOLOGY</a:t>
            </a:r>
            <a:endParaRPr lang="en-US" sz="6000" b="0" cap="none" spc="0" dirty="0">
              <a:ln w="0"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98784" y="1201284"/>
            <a:ext cx="64283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smtClean="0">
                <a:solidFill>
                  <a:srgbClr val="333333"/>
                </a:solidFill>
                <a:effectLst/>
              </a:rPr>
              <a:t>‘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Tidur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’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dengan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gadgetnya</a:t>
            </a:r>
            <a:endParaRPr lang="en-US" sz="3600" b="0" i="0" dirty="0" smtClean="0">
              <a:solidFill>
                <a:srgbClr val="333333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Paham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perkembangan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teknlogi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dan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cara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beradaptasi</a:t>
            </a:r>
            <a:endParaRPr lang="en-US" sz="3600" b="0" i="0" dirty="0" smtClean="0">
              <a:solidFill>
                <a:srgbClr val="333333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Memanfaatkan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sebagai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‘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jaringan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’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dan</a:t>
            </a:r>
            <a:r>
              <a:rPr lang="en-US" sz="3600" dirty="0">
                <a:solidFill>
                  <a:srgbClr val="333333"/>
                </a:solidFill>
              </a:rPr>
              <a:t> </a:t>
            </a:r>
            <a:r>
              <a:rPr lang="en-US" sz="3600" dirty="0" smtClean="0">
                <a:solidFill>
                  <a:srgbClr val="333333"/>
                </a:solidFill>
              </a:rPr>
              <a:t>‘</a:t>
            </a:r>
            <a:r>
              <a:rPr lang="en-US" sz="3600" dirty="0" err="1" smtClean="0">
                <a:solidFill>
                  <a:srgbClr val="333333"/>
                </a:solidFill>
              </a:rPr>
              <a:t>peluang</a:t>
            </a:r>
            <a:r>
              <a:rPr lang="en-US" sz="3600" dirty="0" smtClean="0">
                <a:solidFill>
                  <a:srgbClr val="333333"/>
                </a:solidFill>
              </a:rPr>
              <a:t>’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</a:t>
            </a:r>
            <a:endParaRPr lang="en-US" sz="36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722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243" y="2743200"/>
            <a:ext cx="7725747" cy="411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20407" y="1053856"/>
            <a:ext cx="64283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smtClean="0">
                <a:solidFill>
                  <a:srgbClr val="333333"/>
                </a:solidFill>
                <a:effectLst/>
              </a:rPr>
              <a:t>Era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pensiun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para </a:t>
            </a:r>
            <a:r>
              <a:rPr lang="en-US" sz="3600" b="0" i="0" dirty="0" err="1" smtClean="0">
                <a:solidFill>
                  <a:srgbClr val="333333"/>
                </a:solidFill>
                <a:effectLst/>
              </a:rPr>
              <a:t>pimpinan</a:t>
            </a:r>
            <a:r>
              <a:rPr lang="en-US" sz="3600" b="0" i="0" dirty="0" smtClean="0">
                <a:solidFill>
                  <a:srgbClr val="333333"/>
                </a:solidFill>
                <a:effectLst/>
              </a:rPr>
              <a:t> Senior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0" i="0" dirty="0" smtClean="0">
              <a:solidFill>
                <a:srgbClr val="333333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333333"/>
                </a:solidFill>
              </a:rPr>
              <a:t>Paling </a:t>
            </a:r>
            <a:r>
              <a:rPr lang="en-US" sz="3600" dirty="0" err="1" smtClean="0">
                <a:solidFill>
                  <a:srgbClr val="333333"/>
                </a:solidFill>
              </a:rPr>
              <a:t>beragam</a:t>
            </a:r>
            <a:r>
              <a:rPr lang="en-US" sz="3600" dirty="0" smtClean="0">
                <a:solidFill>
                  <a:srgbClr val="333333"/>
                </a:solidFill>
              </a:rPr>
              <a:t> ide </a:t>
            </a:r>
            <a:r>
              <a:rPr lang="en-US" sz="3600" dirty="0" err="1" smtClean="0">
                <a:solidFill>
                  <a:srgbClr val="333333"/>
                </a:solidFill>
              </a:rPr>
              <a:t>dan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sudut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pandang</a:t>
            </a:r>
            <a:endParaRPr lang="en-US" sz="3600" dirty="0" smtClean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1" dirty="0" err="1" smtClean="0">
                <a:solidFill>
                  <a:srgbClr val="333333"/>
                </a:solidFill>
                <a:effectLst/>
              </a:rPr>
              <a:t>Independen</a:t>
            </a:r>
            <a:r>
              <a:rPr lang="en-US" sz="3600" dirty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dengan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i="1" dirty="0" smtClean="0">
                <a:solidFill>
                  <a:srgbClr val="333333"/>
                </a:solidFill>
              </a:rPr>
              <a:t>culture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terbuka</a:t>
            </a:r>
            <a:r>
              <a:rPr lang="en-US" sz="3600" dirty="0" smtClean="0">
                <a:solidFill>
                  <a:srgbClr val="333333"/>
                </a:solidFill>
              </a:rPr>
              <a:t> (</a:t>
            </a:r>
            <a:r>
              <a:rPr lang="en-US" sz="3600" dirty="0" err="1" smtClean="0">
                <a:solidFill>
                  <a:srgbClr val="333333"/>
                </a:solidFill>
              </a:rPr>
              <a:t>tidak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hanya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asal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bos</a:t>
            </a:r>
            <a:r>
              <a:rPr lang="en-US" sz="3600" dirty="0" smtClean="0">
                <a:solidFill>
                  <a:srgbClr val="333333"/>
                </a:solidFill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</a:rPr>
              <a:t>senang</a:t>
            </a:r>
            <a:r>
              <a:rPr lang="en-US" sz="3600" dirty="0" smtClean="0">
                <a:solidFill>
                  <a:srgbClr val="333333"/>
                </a:solidFill>
              </a:rPr>
              <a:t>)</a:t>
            </a:r>
            <a:endParaRPr lang="en-US" sz="36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6325" y="0"/>
            <a:ext cx="484459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DIVERSITY</a:t>
            </a:r>
            <a:endParaRPr lang="en-US" sz="6000" b="0" cap="none" spc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282</Words>
  <Application>Microsoft Office PowerPoint</Application>
  <PresentationFormat>Widescreen</PresentationFormat>
  <Paragraphs>60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 Life Financial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Rendra Wicaksono</dc:creator>
  <cp:lastModifiedBy>Rendra Wicaksono</cp:lastModifiedBy>
  <cp:revision>12</cp:revision>
  <dcterms:created xsi:type="dcterms:W3CDTF">2019-12-20T14:37:48Z</dcterms:created>
  <dcterms:modified xsi:type="dcterms:W3CDTF">2019-12-21T05:58:14Z</dcterms:modified>
</cp:coreProperties>
</file>