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16"/>
  </p:notesMasterIdLst>
  <p:sldIdLst>
    <p:sldId id="256" r:id="rId5"/>
    <p:sldId id="269" r:id="rId6"/>
    <p:sldId id="266" r:id="rId7"/>
    <p:sldId id="263" r:id="rId8"/>
    <p:sldId id="267" r:id="rId9"/>
    <p:sldId id="272" r:id="rId10"/>
    <p:sldId id="268" r:id="rId11"/>
    <p:sldId id="260" r:id="rId12"/>
    <p:sldId id="270" r:id="rId13"/>
    <p:sldId id="271" r:id="rId14"/>
    <p:sldId id="25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189B8-7361-403B-9975-A81B220EBD32}" type="doc">
      <dgm:prSet loTypeId="urn:microsoft.com/office/officeart/2005/8/layout/arrow2" loCatId="process" qsTypeId="urn:microsoft.com/office/officeart/2005/8/quickstyle/3d5" qsCatId="3D" csTypeId="urn:microsoft.com/office/officeart/2005/8/colors/accent4_1" csCatId="accent4" phldr="1"/>
      <dgm:spPr/>
    </dgm:pt>
    <dgm:pt modelId="{88BFA057-0916-42C9-8B27-E370DC28D95C}">
      <dgm:prSet phldrT="[Text]" custT="1"/>
      <dgm:spPr/>
      <dgm:t>
        <a:bodyPr/>
        <a:lstStyle/>
        <a:p>
          <a:r>
            <a:rPr lang="en-ID" sz="1800" b="1" dirty="0"/>
            <a:t>SDN </a:t>
          </a:r>
          <a:r>
            <a:rPr lang="en-ID" sz="1800" b="1" dirty="0" err="1"/>
            <a:t>Bulukerto</a:t>
          </a:r>
          <a:r>
            <a:rPr lang="en-ID" sz="1800" b="1" dirty="0"/>
            <a:t> 2</a:t>
          </a:r>
        </a:p>
      </dgm:t>
    </dgm:pt>
    <dgm:pt modelId="{8038E625-A5D5-4114-9098-D1973E434C32}" type="parTrans" cxnId="{32A3F632-68A0-4732-9267-CA578CC48C69}">
      <dgm:prSet/>
      <dgm:spPr/>
      <dgm:t>
        <a:bodyPr/>
        <a:lstStyle/>
        <a:p>
          <a:endParaRPr lang="en-ID"/>
        </a:p>
      </dgm:t>
    </dgm:pt>
    <dgm:pt modelId="{6D414D6C-DF5B-4A7D-8853-7866E22B10BB}" type="sibTrans" cxnId="{32A3F632-68A0-4732-9267-CA578CC48C69}">
      <dgm:prSet/>
      <dgm:spPr/>
      <dgm:t>
        <a:bodyPr/>
        <a:lstStyle/>
        <a:p>
          <a:endParaRPr lang="en-ID"/>
        </a:p>
      </dgm:t>
    </dgm:pt>
    <dgm:pt modelId="{3D9B377C-1DE1-4F41-BE23-52820C7CF223}">
      <dgm:prSet phldrT="[Text]" custT="1"/>
      <dgm:spPr/>
      <dgm:t>
        <a:bodyPr/>
        <a:lstStyle/>
        <a:p>
          <a:r>
            <a:rPr lang="en-ID" sz="1800" b="1" dirty="0"/>
            <a:t>SMP 1 Kota </a:t>
          </a:r>
          <a:r>
            <a:rPr lang="en-ID" sz="1800" b="1" dirty="0" err="1"/>
            <a:t>Batu</a:t>
          </a:r>
          <a:endParaRPr lang="en-ID" sz="1800" b="1" dirty="0"/>
        </a:p>
      </dgm:t>
    </dgm:pt>
    <dgm:pt modelId="{75269E82-838F-4F79-92BA-D157FC3E4131}" type="parTrans" cxnId="{8FFCE4BC-F57C-4AEC-859D-17E6B474FC3D}">
      <dgm:prSet/>
      <dgm:spPr/>
      <dgm:t>
        <a:bodyPr/>
        <a:lstStyle/>
        <a:p>
          <a:endParaRPr lang="en-ID"/>
        </a:p>
      </dgm:t>
    </dgm:pt>
    <dgm:pt modelId="{4B70C50A-04CE-48B8-9BD5-B67A78822C0C}" type="sibTrans" cxnId="{8FFCE4BC-F57C-4AEC-859D-17E6B474FC3D}">
      <dgm:prSet/>
      <dgm:spPr/>
      <dgm:t>
        <a:bodyPr/>
        <a:lstStyle/>
        <a:p>
          <a:endParaRPr lang="en-ID"/>
        </a:p>
      </dgm:t>
    </dgm:pt>
    <dgm:pt modelId="{F11CF0D9-C79B-4A80-87C8-681966DF614E}">
      <dgm:prSet phldrT="[Text]" custT="1"/>
      <dgm:spPr/>
      <dgm:t>
        <a:bodyPr/>
        <a:lstStyle/>
        <a:p>
          <a:pPr algn="r"/>
          <a:r>
            <a:rPr lang="en-ID" sz="1800" b="1" dirty="0" err="1"/>
            <a:t>Pascasarjana</a:t>
          </a:r>
          <a:r>
            <a:rPr lang="en-ID" sz="1800" b="1" dirty="0"/>
            <a:t> </a:t>
          </a:r>
          <a:r>
            <a:rPr lang="en-ID" sz="1800" b="1" dirty="0" err="1"/>
            <a:t>Fakultas</a:t>
          </a:r>
          <a:r>
            <a:rPr lang="en-ID" sz="1800" b="1" dirty="0"/>
            <a:t> </a:t>
          </a:r>
          <a:r>
            <a:rPr lang="en-ID" sz="1800" b="1" dirty="0" err="1"/>
            <a:t>Ekonomi</a:t>
          </a:r>
          <a:r>
            <a:rPr lang="en-ID" sz="1800" b="1" dirty="0"/>
            <a:t> </a:t>
          </a:r>
          <a:r>
            <a:rPr lang="en-ID" sz="1800" b="1" dirty="0" err="1"/>
            <a:t>Universitas</a:t>
          </a:r>
          <a:r>
            <a:rPr lang="en-ID" sz="1800" b="1" dirty="0"/>
            <a:t> Merdeka Malang </a:t>
          </a:r>
        </a:p>
      </dgm:t>
    </dgm:pt>
    <dgm:pt modelId="{F2D7E026-B462-4ED6-9CF2-3AA86221FADD}" type="parTrans" cxnId="{5B31C206-924C-4240-97AF-F0328C4CE1D0}">
      <dgm:prSet/>
      <dgm:spPr/>
      <dgm:t>
        <a:bodyPr/>
        <a:lstStyle/>
        <a:p>
          <a:endParaRPr lang="en-ID"/>
        </a:p>
      </dgm:t>
    </dgm:pt>
    <dgm:pt modelId="{B6ABAA33-31E1-4A98-A6BC-45CCB230B0E9}" type="sibTrans" cxnId="{5B31C206-924C-4240-97AF-F0328C4CE1D0}">
      <dgm:prSet/>
      <dgm:spPr/>
      <dgm:t>
        <a:bodyPr/>
        <a:lstStyle/>
        <a:p>
          <a:endParaRPr lang="en-ID"/>
        </a:p>
      </dgm:t>
    </dgm:pt>
    <dgm:pt modelId="{F131E3DC-E2F5-42DD-9137-003EEFFF0567}">
      <dgm:prSet phldrT="[Text]" custT="1"/>
      <dgm:spPr/>
      <dgm:t>
        <a:bodyPr anchor="ctr"/>
        <a:lstStyle/>
        <a:p>
          <a:pPr algn="ctr"/>
          <a:r>
            <a:rPr lang="en-ID" sz="1800" b="1" dirty="0"/>
            <a:t>SMA Kota </a:t>
          </a:r>
          <a:r>
            <a:rPr lang="en-ID" sz="1800" b="1" dirty="0" err="1"/>
            <a:t>Batu</a:t>
          </a:r>
          <a:endParaRPr lang="en-ID" sz="1800" b="1" dirty="0"/>
        </a:p>
      </dgm:t>
    </dgm:pt>
    <dgm:pt modelId="{17F53BEE-9BB8-4E5E-9FC0-8F74B7358DB2}" type="parTrans" cxnId="{212C34FB-9914-4387-989A-0CCB0CF57C08}">
      <dgm:prSet/>
      <dgm:spPr/>
      <dgm:t>
        <a:bodyPr/>
        <a:lstStyle/>
        <a:p>
          <a:endParaRPr lang="en-ID"/>
        </a:p>
      </dgm:t>
    </dgm:pt>
    <dgm:pt modelId="{BABF20D3-C21C-4434-9D94-ECACBBF87D68}" type="sibTrans" cxnId="{212C34FB-9914-4387-989A-0CCB0CF57C08}">
      <dgm:prSet/>
      <dgm:spPr/>
      <dgm:t>
        <a:bodyPr/>
        <a:lstStyle/>
        <a:p>
          <a:endParaRPr lang="en-ID"/>
        </a:p>
      </dgm:t>
    </dgm:pt>
    <dgm:pt modelId="{EFBB67C7-8C63-4A19-A3BE-A11C332DF935}">
      <dgm:prSet phldrT="[Text]" custT="1"/>
      <dgm:spPr/>
      <dgm:t>
        <a:bodyPr anchor="ctr"/>
        <a:lstStyle/>
        <a:p>
          <a:pPr algn="r"/>
          <a:r>
            <a:rPr lang="en-ID" sz="1800" b="1" dirty="0" err="1"/>
            <a:t>Fakultas</a:t>
          </a:r>
          <a:r>
            <a:rPr lang="en-ID" sz="1800" b="1" dirty="0"/>
            <a:t> </a:t>
          </a:r>
          <a:r>
            <a:rPr lang="en-ID" sz="1800" b="1" dirty="0" err="1"/>
            <a:t>Ekonomi</a:t>
          </a:r>
          <a:r>
            <a:rPr lang="en-ID" sz="1800" b="1" dirty="0"/>
            <a:t> </a:t>
          </a:r>
          <a:r>
            <a:rPr lang="en-ID" sz="1800" b="1" dirty="0" err="1"/>
            <a:t>Universitas</a:t>
          </a:r>
          <a:r>
            <a:rPr lang="en-ID" sz="1800" b="1" dirty="0"/>
            <a:t> </a:t>
          </a:r>
          <a:r>
            <a:rPr lang="en-ID" sz="1800" b="1" dirty="0" err="1"/>
            <a:t>Jember</a:t>
          </a:r>
          <a:endParaRPr lang="en-ID" sz="1800" b="1" dirty="0"/>
        </a:p>
      </dgm:t>
    </dgm:pt>
    <dgm:pt modelId="{654EC964-5D7F-4AB6-A2A8-CE2E6B22D5D0}" type="parTrans" cxnId="{96ED5FCA-401A-4760-9C72-58373D6074B0}">
      <dgm:prSet/>
      <dgm:spPr/>
      <dgm:t>
        <a:bodyPr/>
        <a:lstStyle/>
        <a:p>
          <a:endParaRPr lang="en-ID"/>
        </a:p>
      </dgm:t>
    </dgm:pt>
    <dgm:pt modelId="{56B73E60-ED69-4FC1-B64C-EB8E5F9D38A3}" type="sibTrans" cxnId="{96ED5FCA-401A-4760-9C72-58373D6074B0}">
      <dgm:prSet/>
      <dgm:spPr/>
      <dgm:t>
        <a:bodyPr/>
        <a:lstStyle/>
        <a:p>
          <a:endParaRPr lang="en-ID"/>
        </a:p>
      </dgm:t>
    </dgm:pt>
    <dgm:pt modelId="{07857232-941C-45DC-A057-74BD4352BCAD}" type="pres">
      <dgm:prSet presAssocID="{76D189B8-7361-403B-9975-A81B220EBD32}" presName="arrowDiagram" presStyleCnt="0">
        <dgm:presLayoutVars>
          <dgm:chMax val="5"/>
          <dgm:dir/>
          <dgm:resizeHandles val="exact"/>
        </dgm:presLayoutVars>
      </dgm:prSet>
      <dgm:spPr/>
    </dgm:pt>
    <dgm:pt modelId="{B9C92729-435C-4378-89D6-5FAA484B8557}" type="pres">
      <dgm:prSet presAssocID="{76D189B8-7361-403B-9975-A81B220EBD32}" presName="arrow" presStyleLbl="bgShp" presStyleIdx="0" presStyleCnt="1" custLinFactNeighborY="-180"/>
      <dgm:spPr/>
    </dgm:pt>
    <dgm:pt modelId="{54B779C0-3571-4F79-9344-79C57725478D}" type="pres">
      <dgm:prSet presAssocID="{76D189B8-7361-403B-9975-A81B220EBD32}" presName="arrowDiagram5" presStyleCnt="0"/>
      <dgm:spPr/>
    </dgm:pt>
    <dgm:pt modelId="{17AD64E9-BA4A-410C-BDCF-8A147F8B9578}" type="pres">
      <dgm:prSet presAssocID="{88BFA057-0916-42C9-8B27-E370DC28D95C}" presName="bullet5a" presStyleLbl="node1" presStyleIdx="0" presStyleCnt="5" custScaleX="600340" custScaleY="364955" custLinFactX="-30346" custLinFactY="100000" custLinFactNeighborX="-100000" custLinFactNeighborY="140296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BBB386-2C87-4C95-A127-F7B5E9003F4F}" type="pres">
      <dgm:prSet presAssocID="{88BFA057-0916-42C9-8B27-E370DC28D95C}" presName="textBox5a" presStyleLbl="revTx" presStyleIdx="0" presStyleCnt="5" custScaleX="213651" custScaleY="14371" custLinFactNeighborX="61865" custLinFactNeighborY="8664">
        <dgm:presLayoutVars>
          <dgm:bulletEnabled val="1"/>
        </dgm:presLayoutVars>
      </dgm:prSet>
      <dgm:spPr/>
    </dgm:pt>
    <dgm:pt modelId="{6D6EEAB4-1E8D-4247-B46B-47AEE877E45A}" type="pres">
      <dgm:prSet presAssocID="{3D9B377C-1DE1-4F41-BE23-52820C7CF223}" presName="bullet5b" presStyleLbl="node1" presStyleIdx="1" presStyleCnt="5" custScaleX="209398" custScaleY="248720" custLinFactNeighborX="-85698" custLinFactNeighborY="83877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5BB7F8-311F-4B9A-A7CB-2B8A645C1288}" type="pres">
      <dgm:prSet presAssocID="{3D9B377C-1DE1-4F41-BE23-52820C7CF223}" presName="textBox5b" presStyleLbl="revTx" presStyleIdx="1" presStyleCnt="5" custFlipVert="0" custScaleX="101781" custScaleY="12601" custLinFactNeighborX="-15766" custLinFactNeighborY="-17246">
        <dgm:presLayoutVars>
          <dgm:bulletEnabled val="1"/>
        </dgm:presLayoutVars>
      </dgm:prSet>
      <dgm:spPr/>
    </dgm:pt>
    <dgm:pt modelId="{FAF0FD0F-4ABE-40A1-96A7-B3414CC6B12B}" type="pres">
      <dgm:prSet presAssocID="{F131E3DC-E2F5-42DD-9137-003EEFFF0567}" presName="bullet5c" presStyleLbl="node1" presStyleIdx="2" presStyleCnt="5" custScaleX="138709" custScaleY="191804" custLinFactNeighborX="-80276" custLinFactNeighborY="57156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2F2583-F377-4144-BA5E-B76586D6B21E}" type="pres">
      <dgm:prSet presAssocID="{F131E3DC-E2F5-42DD-9137-003EEFFF0567}" presName="textBox5c" presStyleLbl="revTx" presStyleIdx="2" presStyleCnt="5" custScaleX="107427" custScaleY="11120" custLinFactNeighborX="-39921" custLinFactNeighborY="-26656">
        <dgm:presLayoutVars>
          <dgm:bulletEnabled val="1"/>
        </dgm:presLayoutVars>
      </dgm:prSet>
      <dgm:spPr/>
    </dgm:pt>
    <dgm:pt modelId="{81898116-908A-4E63-A789-4E73C62DA5D0}" type="pres">
      <dgm:prSet presAssocID="{EFBB67C7-8C63-4A19-A3BE-A11C332DF935}" presName="bullet5d" presStyleLbl="node1" presStyleIdx="3" presStyleCnt="5" custScaleX="165200" custScaleY="166223" custLinFactNeighborX="-91810" custLinFactNeighborY="31976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C96CE1C-24FD-40DF-A55F-D5706B79A27F}" type="pres">
      <dgm:prSet presAssocID="{EFBB67C7-8C63-4A19-A3BE-A11C332DF935}" presName="textBox5d" presStyleLbl="revTx" presStyleIdx="3" presStyleCnt="5" custScaleX="170901" custScaleY="9034" custLinFactNeighborX="-45943" custLinFactNeighborY="-23914">
        <dgm:presLayoutVars>
          <dgm:bulletEnabled val="1"/>
        </dgm:presLayoutVars>
      </dgm:prSet>
      <dgm:spPr/>
    </dgm:pt>
    <dgm:pt modelId="{E00E76C3-7069-4496-81AA-F7643D9B45DB}" type="pres">
      <dgm:prSet presAssocID="{F11CF0D9-C79B-4A80-87C8-681966DF614E}" presName="bullet5e" presStyleLbl="node1" presStyleIdx="4" presStyleCnt="5" custScaleX="133609" custScaleY="143043" custLinFactNeighborX="-66862" custLinFactNeighborY="9143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1AD872-CD1F-4DDF-AC84-9BB9B327EEBE}" type="pres">
      <dgm:prSet presAssocID="{F11CF0D9-C79B-4A80-87C8-681966DF614E}" presName="textBox5e" presStyleLbl="revTx" presStyleIdx="4" presStyleCnt="5" custScaleX="237549" custScaleY="9493" custLinFactNeighborX="-44145" custLinFactNeighborY="-26762">
        <dgm:presLayoutVars>
          <dgm:bulletEnabled val="1"/>
        </dgm:presLayoutVars>
      </dgm:prSet>
      <dgm:spPr/>
    </dgm:pt>
  </dgm:ptLst>
  <dgm:cxnLst>
    <dgm:cxn modelId="{A8296604-8EBA-4A31-ACE5-EBF18550BF03}" type="presOf" srcId="{F131E3DC-E2F5-42DD-9137-003EEFFF0567}" destId="{592F2583-F377-4144-BA5E-B76586D6B21E}" srcOrd="0" destOrd="0" presId="urn:microsoft.com/office/officeart/2005/8/layout/arrow2"/>
    <dgm:cxn modelId="{5B31C206-924C-4240-97AF-F0328C4CE1D0}" srcId="{76D189B8-7361-403B-9975-A81B220EBD32}" destId="{F11CF0D9-C79B-4A80-87C8-681966DF614E}" srcOrd="4" destOrd="0" parTransId="{F2D7E026-B462-4ED6-9CF2-3AA86221FADD}" sibTransId="{B6ABAA33-31E1-4A98-A6BC-45CCB230B0E9}"/>
    <dgm:cxn modelId="{32A3F632-68A0-4732-9267-CA578CC48C69}" srcId="{76D189B8-7361-403B-9975-A81B220EBD32}" destId="{88BFA057-0916-42C9-8B27-E370DC28D95C}" srcOrd="0" destOrd="0" parTransId="{8038E625-A5D5-4114-9098-D1973E434C32}" sibTransId="{6D414D6C-DF5B-4A7D-8853-7866E22B10BB}"/>
    <dgm:cxn modelId="{418F3642-3B97-4DCF-8401-7098A51D7043}" type="presOf" srcId="{76D189B8-7361-403B-9975-A81B220EBD32}" destId="{07857232-941C-45DC-A057-74BD4352BCAD}" srcOrd="0" destOrd="0" presId="urn:microsoft.com/office/officeart/2005/8/layout/arrow2"/>
    <dgm:cxn modelId="{601BE66D-032C-4532-A223-0BE61FDE30D9}" type="presOf" srcId="{EFBB67C7-8C63-4A19-A3BE-A11C332DF935}" destId="{9C96CE1C-24FD-40DF-A55F-D5706B79A27F}" srcOrd="0" destOrd="0" presId="urn:microsoft.com/office/officeart/2005/8/layout/arrow2"/>
    <dgm:cxn modelId="{423CE74F-0222-46EC-8519-CB6B3A9D7D8A}" type="presOf" srcId="{F11CF0D9-C79B-4A80-87C8-681966DF614E}" destId="{3E1AD872-CD1F-4DDF-AC84-9BB9B327EEBE}" srcOrd="0" destOrd="0" presId="urn:microsoft.com/office/officeart/2005/8/layout/arrow2"/>
    <dgm:cxn modelId="{8FFCE4BC-F57C-4AEC-859D-17E6B474FC3D}" srcId="{76D189B8-7361-403B-9975-A81B220EBD32}" destId="{3D9B377C-1DE1-4F41-BE23-52820C7CF223}" srcOrd="1" destOrd="0" parTransId="{75269E82-838F-4F79-92BA-D157FC3E4131}" sibTransId="{4B70C50A-04CE-48B8-9BD5-B67A78822C0C}"/>
    <dgm:cxn modelId="{96ED5FCA-401A-4760-9C72-58373D6074B0}" srcId="{76D189B8-7361-403B-9975-A81B220EBD32}" destId="{EFBB67C7-8C63-4A19-A3BE-A11C332DF935}" srcOrd="3" destOrd="0" parTransId="{654EC964-5D7F-4AB6-A2A8-CE2E6B22D5D0}" sibTransId="{56B73E60-ED69-4FC1-B64C-EB8E5F9D38A3}"/>
    <dgm:cxn modelId="{BFE804ED-67F7-4C6F-B408-AC06A16EDA06}" type="presOf" srcId="{88BFA057-0916-42C9-8B27-E370DC28D95C}" destId="{A6BBB386-2C87-4C95-A127-F7B5E9003F4F}" srcOrd="0" destOrd="0" presId="urn:microsoft.com/office/officeart/2005/8/layout/arrow2"/>
    <dgm:cxn modelId="{8A3870F5-B189-422B-9AA7-89ED0BA97856}" type="presOf" srcId="{3D9B377C-1DE1-4F41-BE23-52820C7CF223}" destId="{DA5BB7F8-311F-4B9A-A7CB-2B8A645C1288}" srcOrd="0" destOrd="0" presId="urn:microsoft.com/office/officeart/2005/8/layout/arrow2"/>
    <dgm:cxn modelId="{212C34FB-9914-4387-989A-0CCB0CF57C08}" srcId="{76D189B8-7361-403B-9975-A81B220EBD32}" destId="{F131E3DC-E2F5-42DD-9137-003EEFFF0567}" srcOrd="2" destOrd="0" parTransId="{17F53BEE-9BB8-4E5E-9FC0-8F74B7358DB2}" sibTransId="{BABF20D3-C21C-4434-9D94-ECACBBF87D68}"/>
    <dgm:cxn modelId="{08060F62-7654-42B5-876B-4CE75154AD48}" type="presParOf" srcId="{07857232-941C-45DC-A057-74BD4352BCAD}" destId="{B9C92729-435C-4378-89D6-5FAA484B8557}" srcOrd="0" destOrd="0" presId="urn:microsoft.com/office/officeart/2005/8/layout/arrow2"/>
    <dgm:cxn modelId="{4D289A98-F92D-4C80-8720-F5D1A5AA1350}" type="presParOf" srcId="{07857232-941C-45DC-A057-74BD4352BCAD}" destId="{54B779C0-3571-4F79-9344-79C57725478D}" srcOrd="1" destOrd="0" presId="urn:microsoft.com/office/officeart/2005/8/layout/arrow2"/>
    <dgm:cxn modelId="{ABF956C1-A5A4-4877-87AB-A7D71A912475}" type="presParOf" srcId="{54B779C0-3571-4F79-9344-79C57725478D}" destId="{17AD64E9-BA4A-410C-BDCF-8A147F8B9578}" srcOrd="0" destOrd="0" presId="urn:microsoft.com/office/officeart/2005/8/layout/arrow2"/>
    <dgm:cxn modelId="{8289AC3A-C820-401F-B42F-FC042D31B302}" type="presParOf" srcId="{54B779C0-3571-4F79-9344-79C57725478D}" destId="{A6BBB386-2C87-4C95-A127-F7B5E9003F4F}" srcOrd="1" destOrd="0" presId="urn:microsoft.com/office/officeart/2005/8/layout/arrow2"/>
    <dgm:cxn modelId="{2DB1C1D5-B78E-4E91-88B4-01EB7271594D}" type="presParOf" srcId="{54B779C0-3571-4F79-9344-79C57725478D}" destId="{6D6EEAB4-1E8D-4247-B46B-47AEE877E45A}" srcOrd="2" destOrd="0" presId="urn:microsoft.com/office/officeart/2005/8/layout/arrow2"/>
    <dgm:cxn modelId="{A35DBD66-516A-4A24-9196-16DC17848574}" type="presParOf" srcId="{54B779C0-3571-4F79-9344-79C57725478D}" destId="{DA5BB7F8-311F-4B9A-A7CB-2B8A645C1288}" srcOrd="3" destOrd="0" presId="urn:microsoft.com/office/officeart/2005/8/layout/arrow2"/>
    <dgm:cxn modelId="{641F522C-1104-43B2-A732-FC535C85E0A9}" type="presParOf" srcId="{54B779C0-3571-4F79-9344-79C57725478D}" destId="{FAF0FD0F-4ABE-40A1-96A7-B3414CC6B12B}" srcOrd="4" destOrd="0" presId="urn:microsoft.com/office/officeart/2005/8/layout/arrow2"/>
    <dgm:cxn modelId="{D57DDFFD-D3B6-45EC-9F80-154D7EA24B97}" type="presParOf" srcId="{54B779C0-3571-4F79-9344-79C57725478D}" destId="{592F2583-F377-4144-BA5E-B76586D6B21E}" srcOrd="5" destOrd="0" presId="urn:microsoft.com/office/officeart/2005/8/layout/arrow2"/>
    <dgm:cxn modelId="{825EE40C-9BF9-472A-9628-952222E2E09D}" type="presParOf" srcId="{54B779C0-3571-4F79-9344-79C57725478D}" destId="{81898116-908A-4E63-A789-4E73C62DA5D0}" srcOrd="6" destOrd="0" presId="urn:microsoft.com/office/officeart/2005/8/layout/arrow2"/>
    <dgm:cxn modelId="{A995ED24-6135-4777-AA46-FA2EF9CCF578}" type="presParOf" srcId="{54B779C0-3571-4F79-9344-79C57725478D}" destId="{9C96CE1C-24FD-40DF-A55F-D5706B79A27F}" srcOrd="7" destOrd="0" presId="urn:microsoft.com/office/officeart/2005/8/layout/arrow2"/>
    <dgm:cxn modelId="{878ECA6E-7A98-4A61-B827-60604F72D63C}" type="presParOf" srcId="{54B779C0-3571-4F79-9344-79C57725478D}" destId="{E00E76C3-7069-4496-81AA-F7643D9B45DB}" srcOrd="8" destOrd="0" presId="urn:microsoft.com/office/officeart/2005/8/layout/arrow2"/>
    <dgm:cxn modelId="{0C9E916F-BB82-4286-8EC0-4916F4DC14DA}" type="presParOf" srcId="{54B779C0-3571-4F79-9344-79C57725478D}" destId="{3E1AD872-CD1F-4DDF-AC84-9BB9B327EEBE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BAF8B-E745-46B4-BF36-6360AE34FCA1}" type="doc">
      <dgm:prSet loTypeId="urn:microsoft.com/office/officeart/2005/8/layout/vList5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ID"/>
        </a:p>
      </dgm:t>
    </dgm:pt>
    <dgm:pt modelId="{F0463E83-C5D4-4C7B-828D-277D88A900A2}">
      <dgm:prSet phldrT="[Text]" custT="1"/>
      <dgm:spPr/>
      <dgm:t>
        <a:bodyPr/>
        <a:lstStyle/>
        <a:p>
          <a:r>
            <a:rPr lang="en-US" sz="2400" dirty="0">
              <a:latin typeface="+mj-lt"/>
            </a:rPr>
            <a:t>1998-1999</a:t>
          </a:r>
          <a:endParaRPr lang="en-ID" sz="2400" dirty="0">
            <a:latin typeface="+mj-lt"/>
          </a:endParaRPr>
        </a:p>
      </dgm:t>
    </dgm:pt>
    <dgm:pt modelId="{3BF6F0F4-D984-4E5C-A2BB-4F209E8ECCE4}" type="parTrans" cxnId="{0BA0395B-9285-4416-B789-63E0EF68DC18}">
      <dgm:prSet/>
      <dgm:spPr/>
      <dgm:t>
        <a:bodyPr/>
        <a:lstStyle/>
        <a:p>
          <a:endParaRPr lang="en-ID"/>
        </a:p>
      </dgm:t>
    </dgm:pt>
    <dgm:pt modelId="{0BEAA9ED-98CE-4748-8329-F58BB1C8C0DF}" type="sibTrans" cxnId="{0BA0395B-9285-4416-B789-63E0EF68DC18}">
      <dgm:prSet/>
      <dgm:spPr/>
      <dgm:t>
        <a:bodyPr/>
        <a:lstStyle/>
        <a:p>
          <a:endParaRPr lang="en-ID"/>
        </a:p>
      </dgm:t>
    </dgm:pt>
    <dgm:pt modelId="{5B711464-0DE6-419A-9F8D-CDC5D494C523}">
      <dgm:prSet phldrT="[Text]" custT="1"/>
      <dgm:spPr/>
      <dgm:t>
        <a:bodyPr/>
        <a:lstStyle/>
        <a:p>
          <a:r>
            <a:rPr lang="en-US" sz="1800" dirty="0"/>
            <a:t>Executive Account </a:t>
          </a:r>
          <a:r>
            <a:rPr lang="en-US" sz="1800" b="1" dirty="0"/>
            <a:t>•</a:t>
          </a:r>
          <a:r>
            <a:rPr lang="en-US" sz="1800" dirty="0"/>
            <a:t> </a:t>
          </a:r>
          <a:r>
            <a:rPr lang="en-US" sz="1800" b="1" dirty="0"/>
            <a:t>Astra Insurance Malang</a:t>
          </a:r>
          <a:endParaRPr lang="en-ID" sz="1800" b="1" dirty="0"/>
        </a:p>
      </dgm:t>
    </dgm:pt>
    <dgm:pt modelId="{1931BEA3-7680-492E-A6FF-6976D31EFB92}" type="parTrans" cxnId="{C92D6473-044F-43FE-ADC7-BE7BC947BFDB}">
      <dgm:prSet/>
      <dgm:spPr/>
      <dgm:t>
        <a:bodyPr/>
        <a:lstStyle/>
        <a:p>
          <a:endParaRPr lang="en-ID"/>
        </a:p>
      </dgm:t>
    </dgm:pt>
    <dgm:pt modelId="{A936F97B-66D0-4064-8FCE-07674FEA4A64}" type="sibTrans" cxnId="{C92D6473-044F-43FE-ADC7-BE7BC947BFDB}">
      <dgm:prSet/>
      <dgm:spPr/>
      <dgm:t>
        <a:bodyPr/>
        <a:lstStyle/>
        <a:p>
          <a:endParaRPr lang="en-ID"/>
        </a:p>
      </dgm:t>
    </dgm:pt>
    <dgm:pt modelId="{1311894B-7EF2-4384-9230-F96B67DD92DF}">
      <dgm:prSet phldrT="[Text]" custT="1"/>
      <dgm:spPr/>
      <dgm:t>
        <a:bodyPr/>
        <a:lstStyle/>
        <a:p>
          <a:r>
            <a:rPr lang="en-US" sz="2400" b="0" dirty="0">
              <a:latin typeface="+mj-lt"/>
            </a:rPr>
            <a:t>1999-2000 </a:t>
          </a:r>
          <a:endParaRPr lang="en-ID" sz="2400" b="0" dirty="0">
            <a:latin typeface="+mj-lt"/>
          </a:endParaRPr>
        </a:p>
      </dgm:t>
    </dgm:pt>
    <dgm:pt modelId="{639E20AD-BFB5-4A78-A593-08E4089103B3}" type="parTrans" cxnId="{085BB9F6-A8F2-4E4D-9F68-26B9C88111F9}">
      <dgm:prSet/>
      <dgm:spPr/>
      <dgm:t>
        <a:bodyPr/>
        <a:lstStyle/>
        <a:p>
          <a:endParaRPr lang="en-ID"/>
        </a:p>
      </dgm:t>
    </dgm:pt>
    <dgm:pt modelId="{E75C2A3E-ECA8-4AF3-A7D8-8F3B04899D82}" type="sibTrans" cxnId="{085BB9F6-A8F2-4E4D-9F68-26B9C88111F9}">
      <dgm:prSet/>
      <dgm:spPr/>
      <dgm:t>
        <a:bodyPr/>
        <a:lstStyle/>
        <a:p>
          <a:endParaRPr lang="en-ID"/>
        </a:p>
      </dgm:t>
    </dgm:pt>
    <dgm:pt modelId="{5256FD10-49A5-405D-9004-141849EECD1C}">
      <dgm:prSet phldrT="[Text]" custT="1"/>
      <dgm:spPr/>
      <dgm:t>
        <a:bodyPr/>
        <a:lstStyle/>
        <a:p>
          <a:r>
            <a:rPr lang="en-US" sz="2400" b="0" dirty="0">
              <a:latin typeface="+mj-lt"/>
            </a:rPr>
            <a:t>2001-2005 </a:t>
          </a:r>
          <a:endParaRPr lang="en-ID" sz="2400" b="0" dirty="0">
            <a:latin typeface="+mj-lt"/>
          </a:endParaRPr>
        </a:p>
      </dgm:t>
    </dgm:pt>
    <dgm:pt modelId="{2FE037D1-A38E-4586-AF10-8114F2B496CE}" type="parTrans" cxnId="{96D7DA51-D830-4314-AF7D-13D78A198C81}">
      <dgm:prSet/>
      <dgm:spPr/>
      <dgm:t>
        <a:bodyPr/>
        <a:lstStyle/>
        <a:p>
          <a:endParaRPr lang="en-ID"/>
        </a:p>
      </dgm:t>
    </dgm:pt>
    <dgm:pt modelId="{6FEC918B-354F-40A4-A5F6-8DFE07F21B60}" type="sibTrans" cxnId="{96D7DA51-D830-4314-AF7D-13D78A198C81}">
      <dgm:prSet/>
      <dgm:spPr/>
      <dgm:t>
        <a:bodyPr/>
        <a:lstStyle/>
        <a:p>
          <a:endParaRPr lang="en-ID"/>
        </a:p>
      </dgm:t>
    </dgm:pt>
    <dgm:pt modelId="{4D418B9E-6695-450C-A170-79AF3BAF9841}">
      <dgm:prSet phldrT="[Text]" custT="1"/>
      <dgm:spPr/>
      <dgm:t>
        <a:bodyPr/>
        <a:lstStyle/>
        <a:p>
          <a:r>
            <a:rPr lang="en-US" sz="1800" dirty="0"/>
            <a:t>Marketing Staff </a:t>
          </a:r>
          <a:r>
            <a:rPr lang="en-US" sz="1800" b="0" dirty="0"/>
            <a:t>• </a:t>
          </a:r>
          <a:r>
            <a:rPr lang="en-US" sz="1800" b="1" dirty="0" err="1"/>
            <a:t>Jawa</a:t>
          </a:r>
          <a:r>
            <a:rPr lang="en-US" sz="1800" b="1" dirty="0"/>
            <a:t> Timur Park 1</a:t>
          </a:r>
          <a:endParaRPr lang="en-ID" sz="1800" b="1" dirty="0"/>
        </a:p>
      </dgm:t>
    </dgm:pt>
    <dgm:pt modelId="{7B35A038-4AF3-434B-8936-CD2BE34C05AF}" type="parTrans" cxnId="{485C49B1-75D5-4DA4-982E-D35D695ECB14}">
      <dgm:prSet/>
      <dgm:spPr/>
      <dgm:t>
        <a:bodyPr/>
        <a:lstStyle/>
        <a:p>
          <a:endParaRPr lang="en-ID"/>
        </a:p>
      </dgm:t>
    </dgm:pt>
    <dgm:pt modelId="{7181BD0B-9AC1-4354-876E-7295ADDDB15F}" type="sibTrans" cxnId="{485C49B1-75D5-4DA4-982E-D35D695ECB14}">
      <dgm:prSet/>
      <dgm:spPr/>
      <dgm:t>
        <a:bodyPr/>
        <a:lstStyle/>
        <a:p>
          <a:endParaRPr lang="en-ID"/>
        </a:p>
      </dgm:t>
    </dgm:pt>
    <dgm:pt modelId="{5BC74185-8EF5-43E1-9C70-FF6B2DBEC83F}">
      <dgm:prSet phldrT="[Text]" custT="1"/>
      <dgm:spPr/>
      <dgm:t>
        <a:bodyPr/>
        <a:lstStyle/>
        <a:p>
          <a:r>
            <a:rPr lang="en-US" sz="2400" b="0" dirty="0">
              <a:latin typeface="+mj-lt"/>
            </a:rPr>
            <a:t>2005-2013 </a:t>
          </a:r>
          <a:endParaRPr lang="en-ID" sz="2400" b="0" dirty="0">
            <a:latin typeface="+mj-lt"/>
          </a:endParaRPr>
        </a:p>
      </dgm:t>
    </dgm:pt>
    <dgm:pt modelId="{3A13A146-F1DB-4F6E-B14A-6679C6A2B719}" type="parTrans" cxnId="{1F41FA06-E93B-4F41-BC94-2BD890DEF0A4}">
      <dgm:prSet/>
      <dgm:spPr/>
      <dgm:t>
        <a:bodyPr/>
        <a:lstStyle/>
        <a:p>
          <a:endParaRPr lang="en-ID"/>
        </a:p>
      </dgm:t>
    </dgm:pt>
    <dgm:pt modelId="{684EA490-C553-49BB-AB07-98843FE2BCCD}" type="sibTrans" cxnId="{1F41FA06-E93B-4F41-BC94-2BD890DEF0A4}">
      <dgm:prSet/>
      <dgm:spPr/>
      <dgm:t>
        <a:bodyPr/>
        <a:lstStyle/>
        <a:p>
          <a:endParaRPr lang="en-ID"/>
        </a:p>
      </dgm:t>
    </dgm:pt>
    <dgm:pt modelId="{1088CBBC-4B5D-4941-A5F1-7BD98D39805F}">
      <dgm:prSet custT="1"/>
      <dgm:spPr/>
      <dgm:t>
        <a:bodyPr/>
        <a:lstStyle/>
        <a:p>
          <a:r>
            <a:rPr lang="en-US" sz="2400" b="0" dirty="0">
              <a:latin typeface="+mj-lt"/>
            </a:rPr>
            <a:t>2000-2001 </a:t>
          </a:r>
          <a:endParaRPr lang="en-ID" sz="2400" b="0" dirty="0">
            <a:latin typeface="+mj-lt"/>
          </a:endParaRPr>
        </a:p>
      </dgm:t>
    </dgm:pt>
    <dgm:pt modelId="{84967A63-703F-4666-81DE-51E7022C87F1}" type="parTrans" cxnId="{6F2E1DE1-E6F3-4F52-9630-74ADF9EE661C}">
      <dgm:prSet/>
      <dgm:spPr/>
      <dgm:t>
        <a:bodyPr/>
        <a:lstStyle/>
        <a:p>
          <a:endParaRPr lang="en-ID"/>
        </a:p>
      </dgm:t>
    </dgm:pt>
    <dgm:pt modelId="{8B902088-3B2C-499A-B2CF-D5C33ACC9815}" type="sibTrans" cxnId="{6F2E1DE1-E6F3-4F52-9630-74ADF9EE661C}">
      <dgm:prSet/>
      <dgm:spPr/>
      <dgm:t>
        <a:bodyPr/>
        <a:lstStyle/>
        <a:p>
          <a:endParaRPr lang="en-ID"/>
        </a:p>
      </dgm:t>
    </dgm:pt>
    <dgm:pt modelId="{C0CC1AE5-901D-4182-9EFC-81A68B81105D}">
      <dgm:prSet custT="1"/>
      <dgm:spPr/>
      <dgm:t>
        <a:bodyPr/>
        <a:lstStyle/>
        <a:p>
          <a:r>
            <a:rPr lang="en-US" sz="1800" dirty="0"/>
            <a:t>Marketing </a:t>
          </a:r>
          <a:r>
            <a:rPr lang="en-US" sz="1800" b="1" dirty="0"/>
            <a:t>• Metropole Hotel </a:t>
          </a:r>
          <a:r>
            <a:rPr lang="en-US" sz="1800" b="1" dirty="0" err="1"/>
            <a:t>Batu</a:t>
          </a:r>
          <a:endParaRPr lang="en-ID" sz="1600" b="1" dirty="0"/>
        </a:p>
      </dgm:t>
    </dgm:pt>
    <dgm:pt modelId="{4817FF5D-4270-484F-A5FE-874D94B303E0}" type="parTrans" cxnId="{718CDA20-8540-40F2-9E8B-8FF194F9B25F}">
      <dgm:prSet/>
      <dgm:spPr/>
      <dgm:t>
        <a:bodyPr/>
        <a:lstStyle/>
        <a:p>
          <a:endParaRPr lang="en-ID"/>
        </a:p>
      </dgm:t>
    </dgm:pt>
    <dgm:pt modelId="{8883EACF-6D67-4AAF-B5B2-CBCA91B12EE0}" type="sibTrans" cxnId="{718CDA20-8540-40F2-9E8B-8FF194F9B25F}">
      <dgm:prSet/>
      <dgm:spPr/>
      <dgm:t>
        <a:bodyPr/>
        <a:lstStyle/>
        <a:p>
          <a:endParaRPr lang="en-ID"/>
        </a:p>
      </dgm:t>
    </dgm:pt>
    <dgm:pt modelId="{DAFBD61D-3E03-4E30-BFED-BB682A067BC6}">
      <dgm:prSet custT="1"/>
      <dgm:spPr/>
      <dgm:t>
        <a:bodyPr/>
        <a:lstStyle/>
        <a:p>
          <a:r>
            <a:rPr lang="en-US" sz="1800" dirty="0"/>
            <a:t>Secretary  </a:t>
          </a:r>
          <a:r>
            <a:rPr lang="en-US" sz="1800" b="1" dirty="0"/>
            <a:t>• </a:t>
          </a:r>
          <a:r>
            <a:rPr lang="en-US" sz="1800" b="1" dirty="0" err="1"/>
            <a:t>Hardja</a:t>
          </a:r>
          <a:r>
            <a:rPr lang="en-US" sz="1800" b="1" dirty="0"/>
            <a:t>  </a:t>
          </a:r>
          <a:r>
            <a:rPr lang="en-US" sz="1800" b="1" dirty="0" err="1"/>
            <a:t>Wandhira</a:t>
          </a:r>
          <a:r>
            <a:rPr lang="en-US" sz="1800" b="1" dirty="0"/>
            <a:t>  Lawyer Office  Surabaya</a:t>
          </a:r>
          <a:endParaRPr lang="en-ID" sz="1800" b="1" dirty="0"/>
        </a:p>
      </dgm:t>
    </dgm:pt>
    <dgm:pt modelId="{FC3EC2D6-B8B9-4ADC-ADB5-BBD25401AD50}" type="parTrans" cxnId="{F8DDA32E-0DB9-497B-99CA-855144BD8ADE}">
      <dgm:prSet/>
      <dgm:spPr/>
      <dgm:t>
        <a:bodyPr/>
        <a:lstStyle/>
        <a:p>
          <a:endParaRPr lang="en-ID"/>
        </a:p>
      </dgm:t>
    </dgm:pt>
    <dgm:pt modelId="{3C65B722-A607-4A50-8F3E-20F5CA806653}" type="sibTrans" cxnId="{F8DDA32E-0DB9-497B-99CA-855144BD8ADE}">
      <dgm:prSet/>
      <dgm:spPr/>
      <dgm:t>
        <a:bodyPr/>
        <a:lstStyle/>
        <a:p>
          <a:endParaRPr lang="en-ID"/>
        </a:p>
      </dgm:t>
    </dgm:pt>
    <dgm:pt modelId="{C167BB40-8E89-4055-ADA2-869BD90BCD5A}">
      <dgm:prSet custT="1"/>
      <dgm:spPr/>
      <dgm:t>
        <a:bodyPr/>
        <a:lstStyle/>
        <a:p>
          <a:r>
            <a:rPr lang="en-US" sz="1600" dirty="0"/>
            <a:t>Marketing &amp; Entertainment Manager</a:t>
          </a:r>
          <a:r>
            <a:rPr lang="en-US" sz="1600" b="1" dirty="0"/>
            <a:t> </a:t>
          </a:r>
          <a:r>
            <a:rPr lang="en-US" sz="1800" b="1" dirty="0"/>
            <a:t>• </a:t>
          </a:r>
          <a:r>
            <a:rPr lang="en-US" sz="1800" b="1" dirty="0" err="1"/>
            <a:t>Jawa</a:t>
          </a:r>
          <a:r>
            <a:rPr lang="en-US" sz="1800" b="1" dirty="0"/>
            <a:t> Timur Park 1</a:t>
          </a:r>
          <a:endParaRPr lang="en-ID" sz="1600" b="1" dirty="0"/>
        </a:p>
      </dgm:t>
    </dgm:pt>
    <dgm:pt modelId="{9161C89A-705F-4913-BE49-C69AC876766E}" type="parTrans" cxnId="{274E1908-5252-4807-A134-937192DCB18E}">
      <dgm:prSet/>
      <dgm:spPr/>
      <dgm:t>
        <a:bodyPr/>
        <a:lstStyle/>
        <a:p>
          <a:endParaRPr lang="en-ID"/>
        </a:p>
      </dgm:t>
    </dgm:pt>
    <dgm:pt modelId="{5CAB7AF7-31C3-4C8A-B594-9CBB3B6D60B6}" type="sibTrans" cxnId="{274E1908-5252-4807-A134-937192DCB18E}">
      <dgm:prSet/>
      <dgm:spPr/>
      <dgm:t>
        <a:bodyPr/>
        <a:lstStyle/>
        <a:p>
          <a:endParaRPr lang="en-ID"/>
        </a:p>
      </dgm:t>
    </dgm:pt>
    <dgm:pt modelId="{999708E2-C00E-43B5-BDEC-FACC48BA90A9}">
      <dgm:prSet custT="1"/>
      <dgm:spPr/>
      <dgm:t>
        <a:bodyPr/>
        <a:lstStyle/>
        <a:p>
          <a:r>
            <a:rPr lang="en-US" sz="2400" b="0" dirty="0">
              <a:latin typeface="+mj-lt"/>
            </a:rPr>
            <a:t>2013-2015</a:t>
          </a:r>
          <a:endParaRPr lang="en-ID" sz="2400" b="0" dirty="0">
            <a:latin typeface="+mj-lt"/>
          </a:endParaRPr>
        </a:p>
      </dgm:t>
    </dgm:pt>
    <dgm:pt modelId="{AD44386E-89F3-44BF-BD99-0A545A8386E9}" type="parTrans" cxnId="{2D5CB30E-FF3A-4D16-B164-20F580DF1103}">
      <dgm:prSet/>
      <dgm:spPr/>
      <dgm:t>
        <a:bodyPr/>
        <a:lstStyle/>
        <a:p>
          <a:endParaRPr lang="en-ID"/>
        </a:p>
      </dgm:t>
    </dgm:pt>
    <dgm:pt modelId="{83497E8C-E166-46BF-8D72-EE855C2ACDA4}" type="sibTrans" cxnId="{2D5CB30E-FF3A-4D16-B164-20F580DF1103}">
      <dgm:prSet/>
      <dgm:spPr/>
      <dgm:t>
        <a:bodyPr/>
        <a:lstStyle/>
        <a:p>
          <a:endParaRPr lang="en-ID"/>
        </a:p>
      </dgm:t>
    </dgm:pt>
    <dgm:pt modelId="{39559679-4758-49CF-867F-913AA6C884DC}">
      <dgm:prSet custT="1"/>
      <dgm:spPr/>
      <dgm:t>
        <a:bodyPr/>
        <a:lstStyle/>
        <a:p>
          <a:r>
            <a:rPr lang="en-ID" sz="1800" dirty="0"/>
            <a:t>Operational Manager • </a:t>
          </a:r>
          <a:r>
            <a:rPr lang="en-ID" sz="1800" b="1" dirty="0"/>
            <a:t>Museum </a:t>
          </a:r>
          <a:r>
            <a:rPr lang="en-ID" sz="1800" b="1" dirty="0" err="1"/>
            <a:t>Angkut</a:t>
          </a:r>
          <a:endParaRPr lang="en-ID" sz="1800" b="1" dirty="0"/>
        </a:p>
      </dgm:t>
    </dgm:pt>
    <dgm:pt modelId="{4732D7F5-1969-45A4-8833-405D95AC230C}" type="parTrans" cxnId="{17461663-5F08-48ED-92DF-1CF9D1821471}">
      <dgm:prSet/>
      <dgm:spPr/>
      <dgm:t>
        <a:bodyPr/>
        <a:lstStyle/>
        <a:p>
          <a:endParaRPr lang="en-ID"/>
        </a:p>
      </dgm:t>
    </dgm:pt>
    <dgm:pt modelId="{5CFCA409-22FD-4FAA-BD64-3E22CA6CC8D0}" type="sibTrans" cxnId="{17461663-5F08-48ED-92DF-1CF9D1821471}">
      <dgm:prSet/>
      <dgm:spPr/>
      <dgm:t>
        <a:bodyPr/>
        <a:lstStyle/>
        <a:p>
          <a:endParaRPr lang="en-ID"/>
        </a:p>
      </dgm:t>
    </dgm:pt>
    <dgm:pt modelId="{D8103D58-9655-400A-9BCE-E87D1A8A8D62}">
      <dgm:prSet custT="1"/>
      <dgm:spPr/>
      <dgm:t>
        <a:bodyPr/>
        <a:lstStyle/>
        <a:p>
          <a:r>
            <a:rPr lang="en-US" sz="2400" dirty="0">
              <a:latin typeface="+mj-lt"/>
            </a:rPr>
            <a:t>2015-Sekarang</a:t>
          </a:r>
          <a:endParaRPr lang="en-ID" sz="2400" dirty="0">
            <a:latin typeface="+mj-lt"/>
          </a:endParaRPr>
        </a:p>
      </dgm:t>
    </dgm:pt>
    <dgm:pt modelId="{DB2BD68C-EF4D-41DD-82E2-2BB2352F97F9}" type="parTrans" cxnId="{09BC2B60-AC5C-4D16-8541-D5DA88F283D4}">
      <dgm:prSet/>
      <dgm:spPr/>
      <dgm:t>
        <a:bodyPr/>
        <a:lstStyle/>
        <a:p>
          <a:endParaRPr lang="en-ID"/>
        </a:p>
      </dgm:t>
    </dgm:pt>
    <dgm:pt modelId="{EB967E96-2FAD-4551-8B2B-C692FA66D7D9}" type="sibTrans" cxnId="{09BC2B60-AC5C-4D16-8541-D5DA88F283D4}">
      <dgm:prSet/>
      <dgm:spPr/>
      <dgm:t>
        <a:bodyPr/>
        <a:lstStyle/>
        <a:p>
          <a:endParaRPr lang="en-ID"/>
        </a:p>
      </dgm:t>
    </dgm:pt>
    <dgm:pt modelId="{FC56B56F-DD55-4661-9E36-C5414250F90D}">
      <dgm:prSet custT="1"/>
      <dgm:spPr/>
      <dgm:t>
        <a:bodyPr/>
        <a:lstStyle/>
        <a:p>
          <a:r>
            <a:rPr lang="en-ID" sz="1800" dirty="0"/>
            <a:t>Marketing &amp; PR Manager • </a:t>
          </a:r>
          <a:r>
            <a:rPr lang="en-ID" sz="1800" b="1" dirty="0" err="1"/>
            <a:t>Jawa</a:t>
          </a:r>
          <a:r>
            <a:rPr lang="en-ID" sz="1800" b="1" dirty="0"/>
            <a:t> Timur Park Group</a:t>
          </a:r>
        </a:p>
      </dgm:t>
    </dgm:pt>
    <dgm:pt modelId="{ADCB075D-668D-49AF-BA59-D52F6DCE0293}" type="parTrans" cxnId="{3F031BED-1CDF-44A8-95F6-1AC0135CB62A}">
      <dgm:prSet/>
      <dgm:spPr/>
      <dgm:t>
        <a:bodyPr/>
        <a:lstStyle/>
        <a:p>
          <a:endParaRPr lang="en-ID"/>
        </a:p>
      </dgm:t>
    </dgm:pt>
    <dgm:pt modelId="{3D486AE9-481A-45B8-9607-C6966FFEFAB7}" type="sibTrans" cxnId="{3F031BED-1CDF-44A8-95F6-1AC0135CB62A}">
      <dgm:prSet/>
      <dgm:spPr/>
      <dgm:t>
        <a:bodyPr/>
        <a:lstStyle/>
        <a:p>
          <a:endParaRPr lang="en-ID"/>
        </a:p>
      </dgm:t>
    </dgm:pt>
    <dgm:pt modelId="{9D057512-A7C8-4F47-99B4-0EC0D3E01953}" type="pres">
      <dgm:prSet presAssocID="{FDFBAF8B-E745-46B4-BF36-6360AE34FCA1}" presName="Name0" presStyleCnt="0">
        <dgm:presLayoutVars>
          <dgm:dir/>
          <dgm:animLvl val="lvl"/>
          <dgm:resizeHandles val="exact"/>
        </dgm:presLayoutVars>
      </dgm:prSet>
      <dgm:spPr/>
    </dgm:pt>
    <dgm:pt modelId="{24E67AD1-A7A2-48F4-AF52-92C5199663D3}" type="pres">
      <dgm:prSet presAssocID="{F0463E83-C5D4-4C7B-828D-277D88A900A2}" presName="linNode" presStyleCnt="0"/>
      <dgm:spPr/>
    </dgm:pt>
    <dgm:pt modelId="{D0F67B1B-30E1-426A-A932-36963697F085}" type="pres">
      <dgm:prSet presAssocID="{F0463E83-C5D4-4C7B-828D-277D88A900A2}" presName="parentText" presStyleLbl="node1" presStyleIdx="0" presStyleCnt="7" custLinFactNeighborX="-12704" custLinFactNeighborY="-10563">
        <dgm:presLayoutVars>
          <dgm:chMax val="1"/>
          <dgm:bulletEnabled val="1"/>
        </dgm:presLayoutVars>
      </dgm:prSet>
      <dgm:spPr/>
    </dgm:pt>
    <dgm:pt modelId="{B5B9DE94-844D-45AE-ABF4-EB2438285C53}" type="pres">
      <dgm:prSet presAssocID="{F0463E83-C5D4-4C7B-828D-277D88A900A2}" presName="descendantText" presStyleLbl="alignAccFollowNode1" presStyleIdx="0" presStyleCnt="7">
        <dgm:presLayoutVars>
          <dgm:bulletEnabled val="1"/>
        </dgm:presLayoutVars>
      </dgm:prSet>
      <dgm:spPr/>
    </dgm:pt>
    <dgm:pt modelId="{095A6B7E-46BF-434E-AEAF-9C9D5D9886A5}" type="pres">
      <dgm:prSet presAssocID="{0BEAA9ED-98CE-4748-8329-F58BB1C8C0DF}" presName="sp" presStyleCnt="0"/>
      <dgm:spPr/>
    </dgm:pt>
    <dgm:pt modelId="{5391F327-381E-4D6B-828C-D18F9B781BC5}" type="pres">
      <dgm:prSet presAssocID="{1311894B-7EF2-4384-9230-F96B67DD92DF}" presName="linNode" presStyleCnt="0"/>
      <dgm:spPr/>
    </dgm:pt>
    <dgm:pt modelId="{ADA1C1BD-556D-4032-9373-FA4CDD16CB19}" type="pres">
      <dgm:prSet presAssocID="{1311894B-7EF2-4384-9230-F96B67DD92DF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0E05716B-8FE6-458E-BC35-BF65DE5F9EE3}" type="pres">
      <dgm:prSet presAssocID="{1311894B-7EF2-4384-9230-F96B67DD92DF}" presName="descendantText" presStyleLbl="alignAccFollowNode1" presStyleIdx="1" presStyleCnt="7">
        <dgm:presLayoutVars>
          <dgm:bulletEnabled val="1"/>
        </dgm:presLayoutVars>
      </dgm:prSet>
      <dgm:spPr/>
    </dgm:pt>
    <dgm:pt modelId="{EAF5E249-41B0-4DB2-AEE0-FD237F51579F}" type="pres">
      <dgm:prSet presAssocID="{E75C2A3E-ECA8-4AF3-A7D8-8F3B04899D82}" presName="sp" presStyleCnt="0"/>
      <dgm:spPr/>
    </dgm:pt>
    <dgm:pt modelId="{B18C33AD-488A-4E64-ACC5-48953423B063}" type="pres">
      <dgm:prSet presAssocID="{1088CBBC-4B5D-4941-A5F1-7BD98D39805F}" presName="linNode" presStyleCnt="0"/>
      <dgm:spPr/>
    </dgm:pt>
    <dgm:pt modelId="{BD893333-DE23-46BB-8770-CC549C59D31E}" type="pres">
      <dgm:prSet presAssocID="{1088CBBC-4B5D-4941-A5F1-7BD98D39805F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20A6693D-4B99-415C-B184-22072A50BDF7}" type="pres">
      <dgm:prSet presAssocID="{1088CBBC-4B5D-4941-A5F1-7BD98D39805F}" presName="descendantText" presStyleLbl="alignAccFollowNode1" presStyleIdx="2" presStyleCnt="7">
        <dgm:presLayoutVars>
          <dgm:bulletEnabled val="1"/>
        </dgm:presLayoutVars>
      </dgm:prSet>
      <dgm:spPr/>
    </dgm:pt>
    <dgm:pt modelId="{D821EB7A-00B7-48C1-8030-353FEAA79E86}" type="pres">
      <dgm:prSet presAssocID="{8B902088-3B2C-499A-B2CF-D5C33ACC9815}" presName="sp" presStyleCnt="0"/>
      <dgm:spPr/>
    </dgm:pt>
    <dgm:pt modelId="{7C6AC76C-7464-45CA-89A9-648735C1D2DC}" type="pres">
      <dgm:prSet presAssocID="{5256FD10-49A5-405D-9004-141849EECD1C}" presName="linNode" presStyleCnt="0"/>
      <dgm:spPr/>
    </dgm:pt>
    <dgm:pt modelId="{5F5EC1A6-D8B1-4B7D-A450-1C2CF4C75859}" type="pres">
      <dgm:prSet presAssocID="{5256FD10-49A5-405D-9004-141849EECD1C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4840032-F22A-4DD0-A75F-7FA8A95A9243}" type="pres">
      <dgm:prSet presAssocID="{5256FD10-49A5-405D-9004-141849EECD1C}" presName="descendantText" presStyleLbl="alignAccFollowNode1" presStyleIdx="3" presStyleCnt="7">
        <dgm:presLayoutVars>
          <dgm:bulletEnabled val="1"/>
        </dgm:presLayoutVars>
      </dgm:prSet>
      <dgm:spPr/>
    </dgm:pt>
    <dgm:pt modelId="{6B37783A-ADF8-43F2-AB18-EB7EA1C6FF41}" type="pres">
      <dgm:prSet presAssocID="{6FEC918B-354F-40A4-A5F6-8DFE07F21B60}" presName="sp" presStyleCnt="0"/>
      <dgm:spPr/>
    </dgm:pt>
    <dgm:pt modelId="{3F950BD6-60A7-4F39-822F-341452ADEB92}" type="pres">
      <dgm:prSet presAssocID="{5BC74185-8EF5-43E1-9C70-FF6B2DBEC83F}" presName="linNode" presStyleCnt="0"/>
      <dgm:spPr/>
    </dgm:pt>
    <dgm:pt modelId="{81448DB5-7D80-4463-AABA-91AA1B0755F0}" type="pres">
      <dgm:prSet presAssocID="{5BC74185-8EF5-43E1-9C70-FF6B2DBEC83F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9748100E-60DE-4119-B2D4-CE57CEED1EAD}" type="pres">
      <dgm:prSet presAssocID="{5BC74185-8EF5-43E1-9C70-FF6B2DBEC83F}" presName="descendantText" presStyleLbl="alignAccFollowNode1" presStyleIdx="4" presStyleCnt="7">
        <dgm:presLayoutVars>
          <dgm:bulletEnabled val="1"/>
        </dgm:presLayoutVars>
      </dgm:prSet>
      <dgm:spPr/>
    </dgm:pt>
    <dgm:pt modelId="{B5EA3B31-645D-44DE-826B-2CEDE6F3A09F}" type="pres">
      <dgm:prSet presAssocID="{684EA490-C553-49BB-AB07-98843FE2BCCD}" presName="sp" presStyleCnt="0"/>
      <dgm:spPr/>
    </dgm:pt>
    <dgm:pt modelId="{77ADB2E9-4909-4772-BE91-94F571E46E4F}" type="pres">
      <dgm:prSet presAssocID="{999708E2-C00E-43B5-BDEC-FACC48BA90A9}" presName="linNode" presStyleCnt="0"/>
      <dgm:spPr/>
    </dgm:pt>
    <dgm:pt modelId="{92EA732C-28C4-4063-9FC0-B3E2E6E85917}" type="pres">
      <dgm:prSet presAssocID="{999708E2-C00E-43B5-BDEC-FACC48BA90A9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C4BA514-37CB-4923-AE87-5216963FD7C7}" type="pres">
      <dgm:prSet presAssocID="{999708E2-C00E-43B5-BDEC-FACC48BA90A9}" presName="descendantText" presStyleLbl="alignAccFollowNode1" presStyleIdx="5" presStyleCnt="7">
        <dgm:presLayoutVars>
          <dgm:bulletEnabled val="1"/>
        </dgm:presLayoutVars>
      </dgm:prSet>
      <dgm:spPr/>
    </dgm:pt>
    <dgm:pt modelId="{9886542D-F5A6-4477-9CAA-44F854A689A3}" type="pres">
      <dgm:prSet presAssocID="{83497E8C-E166-46BF-8D72-EE855C2ACDA4}" presName="sp" presStyleCnt="0"/>
      <dgm:spPr/>
    </dgm:pt>
    <dgm:pt modelId="{52F3C44B-FDD1-4548-AC64-A0578D6A3826}" type="pres">
      <dgm:prSet presAssocID="{D8103D58-9655-400A-9BCE-E87D1A8A8D62}" presName="linNode" presStyleCnt="0"/>
      <dgm:spPr/>
    </dgm:pt>
    <dgm:pt modelId="{E89FFAE6-7385-4B2D-B6A3-90F2BE67C513}" type="pres">
      <dgm:prSet presAssocID="{D8103D58-9655-400A-9BCE-E87D1A8A8D62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20DF8443-2A9C-4186-A6EB-A16AE07FE4D7}" type="pres">
      <dgm:prSet presAssocID="{D8103D58-9655-400A-9BCE-E87D1A8A8D62}" presName="descendantText" presStyleLbl="alignAccFollowNode1" presStyleIdx="6" presStyleCnt="7">
        <dgm:presLayoutVars>
          <dgm:bulletEnabled val="1"/>
        </dgm:presLayoutVars>
      </dgm:prSet>
      <dgm:spPr/>
    </dgm:pt>
  </dgm:ptLst>
  <dgm:cxnLst>
    <dgm:cxn modelId="{1F41FA06-E93B-4F41-BC94-2BD890DEF0A4}" srcId="{FDFBAF8B-E745-46B4-BF36-6360AE34FCA1}" destId="{5BC74185-8EF5-43E1-9C70-FF6B2DBEC83F}" srcOrd="4" destOrd="0" parTransId="{3A13A146-F1DB-4F6E-B14A-6679C6A2B719}" sibTransId="{684EA490-C553-49BB-AB07-98843FE2BCCD}"/>
    <dgm:cxn modelId="{274E1908-5252-4807-A134-937192DCB18E}" srcId="{5BC74185-8EF5-43E1-9C70-FF6B2DBEC83F}" destId="{C167BB40-8E89-4055-ADA2-869BD90BCD5A}" srcOrd="0" destOrd="0" parTransId="{9161C89A-705F-4913-BE49-C69AC876766E}" sibTransId="{5CAB7AF7-31C3-4C8A-B594-9CBB3B6D60B6}"/>
    <dgm:cxn modelId="{2D5CB30E-FF3A-4D16-B164-20F580DF1103}" srcId="{FDFBAF8B-E745-46B4-BF36-6360AE34FCA1}" destId="{999708E2-C00E-43B5-BDEC-FACC48BA90A9}" srcOrd="5" destOrd="0" parTransId="{AD44386E-89F3-44BF-BD99-0A545A8386E9}" sibTransId="{83497E8C-E166-46BF-8D72-EE855C2ACDA4}"/>
    <dgm:cxn modelId="{853E1D1B-0DB8-4576-91CA-34765B59AE74}" type="presOf" srcId="{4D418B9E-6695-450C-A170-79AF3BAF9841}" destId="{B4840032-F22A-4DD0-A75F-7FA8A95A9243}" srcOrd="0" destOrd="0" presId="urn:microsoft.com/office/officeart/2005/8/layout/vList5"/>
    <dgm:cxn modelId="{718CDA20-8540-40F2-9E8B-8FF194F9B25F}" srcId="{1088CBBC-4B5D-4941-A5F1-7BD98D39805F}" destId="{C0CC1AE5-901D-4182-9EFC-81A68B81105D}" srcOrd="0" destOrd="0" parTransId="{4817FF5D-4270-484F-A5FE-874D94B303E0}" sibTransId="{8883EACF-6D67-4AAF-B5B2-CBCA91B12EE0}"/>
    <dgm:cxn modelId="{4693BE2C-D3C5-42E2-85B3-E50DE6739CD8}" type="presOf" srcId="{1311894B-7EF2-4384-9230-F96B67DD92DF}" destId="{ADA1C1BD-556D-4032-9373-FA4CDD16CB19}" srcOrd="0" destOrd="0" presId="urn:microsoft.com/office/officeart/2005/8/layout/vList5"/>
    <dgm:cxn modelId="{1F25882D-B2C8-4F6B-97A4-1C7CAE9DFDF0}" type="presOf" srcId="{DAFBD61D-3E03-4E30-BFED-BB682A067BC6}" destId="{0E05716B-8FE6-458E-BC35-BF65DE5F9EE3}" srcOrd="0" destOrd="0" presId="urn:microsoft.com/office/officeart/2005/8/layout/vList5"/>
    <dgm:cxn modelId="{F8DDA32E-0DB9-497B-99CA-855144BD8ADE}" srcId="{1311894B-7EF2-4384-9230-F96B67DD92DF}" destId="{DAFBD61D-3E03-4E30-BFED-BB682A067BC6}" srcOrd="0" destOrd="0" parTransId="{FC3EC2D6-B8B9-4ADC-ADB5-BBD25401AD50}" sibTransId="{3C65B722-A607-4A50-8F3E-20F5CA806653}"/>
    <dgm:cxn modelId="{F8048436-ABF9-421C-89EC-22A79F2E2901}" type="presOf" srcId="{39559679-4758-49CF-867F-913AA6C884DC}" destId="{CC4BA514-37CB-4923-AE87-5216963FD7C7}" srcOrd="0" destOrd="0" presId="urn:microsoft.com/office/officeart/2005/8/layout/vList5"/>
    <dgm:cxn modelId="{41C73E3A-3C90-4776-8968-7DDAB799A9EF}" type="presOf" srcId="{FC56B56F-DD55-4661-9E36-C5414250F90D}" destId="{20DF8443-2A9C-4186-A6EB-A16AE07FE4D7}" srcOrd="0" destOrd="0" presId="urn:microsoft.com/office/officeart/2005/8/layout/vList5"/>
    <dgm:cxn modelId="{0BA0395B-9285-4416-B789-63E0EF68DC18}" srcId="{FDFBAF8B-E745-46B4-BF36-6360AE34FCA1}" destId="{F0463E83-C5D4-4C7B-828D-277D88A900A2}" srcOrd="0" destOrd="0" parTransId="{3BF6F0F4-D984-4E5C-A2BB-4F209E8ECCE4}" sibTransId="{0BEAA9ED-98CE-4748-8329-F58BB1C8C0DF}"/>
    <dgm:cxn modelId="{09BC2B60-AC5C-4D16-8541-D5DA88F283D4}" srcId="{FDFBAF8B-E745-46B4-BF36-6360AE34FCA1}" destId="{D8103D58-9655-400A-9BCE-E87D1A8A8D62}" srcOrd="6" destOrd="0" parTransId="{DB2BD68C-EF4D-41DD-82E2-2BB2352F97F9}" sibTransId="{EB967E96-2FAD-4551-8B2B-C692FA66D7D9}"/>
    <dgm:cxn modelId="{17461663-5F08-48ED-92DF-1CF9D1821471}" srcId="{999708E2-C00E-43B5-BDEC-FACC48BA90A9}" destId="{39559679-4758-49CF-867F-913AA6C884DC}" srcOrd="0" destOrd="0" parTransId="{4732D7F5-1969-45A4-8833-405D95AC230C}" sibTransId="{5CFCA409-22FD-4FAA-BD64-3E22CA6CC8D0}"/>
    <dgm:cxn modelId="{4A6BBB44-8585-4669-A879-0E0988BED922}" type="presOf" srcId="{FDFBAF8B-E745-46B4-BF36-6360AE34FCA1}" destId="{9D057512-A7C8-4F47-99B4-0EC0D3E01953}" srcOrd="0" destOrd="0" presId="urn:microsoft.com/office/officeart/2005/8/layout/vList5"/>
    <dgm:cxn modelId="{96D7DA51-D830-4314-AF7D-13D78A198C81}" srcId="{FDFBAF8B-E745-46B4-BF36-6360AE34FCA1}" destId="{5256FD10-49A5-405D-9004-141849EECD1C}" srcOrd="3" destOrd="0" parTransId="{2FE037D1-A38E-4586-AF10-8114F2B496CE}" sibTransId="{6FEC918B-354F-40A4-A5F6-8DFE07F21B60}"/>
    <dgm:cxn modelId="{C92D6473-044F-43FE-ADC7-BE7BC947BFDB}" srcId="{F0463E83-C5D4-4C7B-828D-277D88A900A2}" destId="{5B711464-0DE6-419A-9F8D-CDC5D494C523}" srcOrd="0" destOrd="0" parTransId="{1931BEA3-7680-492E-A6FF-6976D31EFB92}" sibTransId="{A936F97B-66D0-4064-8FCE-07674FEA4A64}"/>
    <dgm:cxn modelId="{9F5C3B59-40CD-4078-A4D3-47CDC575366D}" type="presOf" srcId="{C0CC1AE5-901D-4182-9EFC-81A68B81105D}" destId="{20A6693D-4B99-415C-B184-22072A50BDF7}" srcOrd="0" destOrd="0" presId="urn:microsoft.com/office/officeart/2005/8/layout/vList5"/>
    <dgm:cxn modelId="{8220D090-C4C9-4A19-BE9E-027142A2D7A6}" type="presOf" srcId="{1088CBBC-4B5D-4941-A5F1-7BD98D39805F}" destId="{BD893333-DE23-46BB-8770-CC549C59D31E}" srcOrd="0" destOrd="0" presId="urn:microsoft.com/office/officeart/2005/8/layout/vList5"/>
    <dgm:cxn modelId="{FC66E297-2D8A-4620-827E-15337F1C76E3}" type="presOf" srcId="{5B711464-0DE6-419A-9F8D-CDC5D494C523}" destId="{B5B9DE94-844D-45AE-ABF4-EB2438285C53}" srcOrd="0" destOrd="0" presId="urn:microsoft.com/office/officeart/2005/8/layout/vList5"/>
    <dgm:cxn modelId="{C897B69F-0BDE-4FD2-B817-FC164B116575}" type="presOf" srcId="{5256FD10-49A5-405D-9004-141849EECD1C}" destId="{5F5EC1A6-D8B1-4B7D-A450-1C2CF4C75859}" srcOrd="0" destOrd="0" presId="urn:microsoft.com/office/officeart/2005/8/layout/vList5"/>
    <dgm:cxn modelId="{7A0550A2-9127-4C62-BF6D-1AD7E166E5BF}" type="presOf" srcId="{5BC74185-8EF5-43E1-9C70-FF6B2DBEC83F}" destId="{81448DB5-7D80-4463-AABA-91AA1B0755F0}" srcOrd="0" destOrd="0" presId="urn:microsoft.com/office/officeart/2005/8/layout/vList5"/>
    <dgm:cxn modelId="{485C49B1-75D5-4DA4-982E-D35D695ECB14}" srcId="{5256FD10-49A5-405D-9004-141849EECD1C}" destId="{4D418B9E-6695-450C-A170-79AF3BAF9841}" srcOrd="0" destOrd="0" parTransId="{7B35A038-4AF3-434B-8936-CD2BE34C05AF}" sibTransId="{7181BD0B-9AC1-4354-876E-7295ADDDB15F}"/>
    <dgm:cxn modelId="{3EAEACB4-7CA5-4B60-9F10-285AE61173B7}" type="presOf" srcId="{D8103D58-9655-400A-9BCE-E87D1A8A8D62}" destId="{E89FFAE6-7385-4B2D-B6A3-90F2BE67C513}" srcOrd="0" destOrd="0" presId="urn:microsoft.com/office/officeart/2005/8/layout/vList5"/>
    <dgm:cxn modelId="{45DBD3C4-3E9D-48D0-9EAB-9BC01E20CCAD}" type="presOf" srcId="{C167BB40-8E89-4055-ADA2-869BD90BCD5A}" destId="{9748100E-60DE-4119-B2D4-CE57CEED1EAD}" srcOrd="0" destOrd="0" presId="urn:microsoft.com/office/officeart/2005/8/layout/vList5"/>
    <dgm:cxn modelId="{6F2E1DE1-E6F3-4F52-9630-74ADF9EE661C}" srcId="{FDFBAF8B-E745-46B4-BF36-6360AE34FCA1}" destId="{1088CBBC-4B5D-4941-A5F1-7BD98D39805F}" srcOrd="2" destOrd="0" parTransId="{84967A63-703F-4666-81DE-51E7022C87F1}" sibTransId="{8B902088-3B2C-499A-B2CF-D5C33ACC9815}"/>
    <dgm:cxn modelId="{97B83EE9-2B33-4C62-85B6-50B01DE64888}" type="presOf" srcId="{F0463E83-C5D4-4C7B-828D-277D88A900A2}" destId="{D0F67B1B-30E1-426A-A932-36963697F085}" srcOrd="0" destOrd="0" presId="urn:microsoft.com/office/officeart/2005/8/layout/vList5"/>
    <dgm:cxn modelId="{3F031BED-1CDF-44A8-95F6-1AC0135CB62A}" srcId="{D8103D58-9655-400A-9BCE-E87D1A8A8D62}" destId="{FC56B56F-DD55-4661-9E36-C5414250F90D}" srcOrd="0" destOrd="0" parTransId="{ADCB075D-668D-49AF-BA59-D52F6DCE0293}" sibTransId="{3D486AE9-481A-45B8-9607-C6966FFEFAB7}"/>
    <dgm:cxn modelId="{09CD6FEF-CB25-4293-BFC8-6CC50DCA7D6F}" type="presOf" srcId="{999708E2-C00E-43B5-BDEC-FACC48BA90A9}" destId="{92EA732C-28C4-4063-9FC0-B3E2E6E85917}" srcOrd="0" destOrd="0" presId="urn:microsoft.com/office/officeart/2005/8/layout/vList5"/>
    <dgm:cxn modelId="{085BB9F6-A8F2-4E4D-9F68-26B9C88111F9}" srcId="{FDFBAF8B-E745-46B4-BF36-6360AE34FCA1}" destId="{1311894B-7EF2-4384-9230-F96B67DD92DF}" srcOrd="1" destOrd="0" parTransId="{639E20AD-BFB5-4A78-A593-08E4089103B3}" sibTransId="{E75C2A3E-ECA8-4AF3-A7D8-8F3B04899D82}"/>
    <dgm:cxn modelId="{4FE12845-912E-4FA8-A9AF-283CE1DA761D}" type="presParOf" srcId="{9D057512-A7C8-4F47-99B4-0EC0D3E01953}" destId="{24E67AD1-A7A2-48F4-AF52-92C5199663D3}" srcOrd="0" destOrd="0" presId="urn:microsoft.com/office/officeart/2005/8/layout/vList5"/>
    <dgm:cxn modelId="{B7DF1EAA-7E1B-46EB-B737-04C3293CB947}" type="presParOf" srcId="{24E67AD1-A7A2-48F4-AF52-92C5199663D3}" destId="{D0F67B1B-30E1-426A-A932-36963697F085}" srcOrd="0" destOrd="0" presId="urn:microsoft.com/office/officeart/2005/8/layout/vList5"/>
    <dgm:cxn modelId="{511A7B62-E833-4356-B598-F10BCF34279F}" type="presParOf" srcId="{24E67AD1-A7A2-48F4-AF52-92C5199663D3}" destId="{B5B9DE94-844D-45AE-ABF4-EB2438285C53}" srcOrd="1" destOrd="0" presId="urn:microsoft.com/office/officeart/2005/8/layout/vList5"/>
    <dgm:cxn modelId="{379CF0AD-0E0B-4B6A-96B9-16297B59909F}" type="presParOf" srcId="{9D057512-A7C8-4F47-99B4-0EC0D3E01953}" destId="{095A6B7E-46BF-434E-AEAF-9C9D5D9886A5}" srcOrd="1" destOrd="0" presId="urn:microsoft.com/office/officeart/2005/8/layout/vList5"/>
    <dgm:cxn modelId="{1D78BA1E-86B0-4437-AC1C-7DBE9D9BB0A8}" type="presParOf" srcId="{9D057512-A7C8-4F47-99B4-0EC0D3E01953}" destId="{5391F327-381E-4D6B-828C-D18F9B781BC5}" srcOrd="2" destOrd="0" presId="urn:microsoft.com/office/officeart/2005/8/layout/vList5"/>
    <dgm:cxn modelId="{10A70184-FDC0-48E7-9FEC-35D391C52952}" type="presParOf" srcId="{5391F327-381E-4D6B-828C-D18F9B781BC5}" destId="{ADA1C1BD-556D-4032-9373-FA4CDD16CB19}" srcOrd="0" destOrd="0" presId="urn:microsoft.com/office/officeart/2005/8/layout/vList5"/>
    <dgm:cxn modelId="{19D8470B-4E90-42CA-B577-95F96E8EEB49}" type="presParOf" srcId="{5391F327-381E-4D6B-828C-D18F9B781BC5}" destId="{0E05716B-8FE6-458E-BC35-BF65DE5F9EE3}" srcOrd="1" destOrd="0" presId="urn:microsoft.com/office/officeart/2005/8/layout/vList5"/>
    <dgm:cxn modelId="{24CA6686-16F8-437D-A93D-B44BF7606224}" type="presParOf" srcId="{9D057512-A7C8-4F47-99B4-0EC0D3E01953}" destId="{EAF5E249-41B0-4DB2-AEE0-FD237F51579F}" srcOrd="3" destOrd="0" presId="urn:microsoft.com/office/officeart/2005/8/layout/vList5"/>
    <dgm:cxn modelId="{1C627202-92B3-4316-AD65-65F5A32AB412}" type="presParOf" srcId="{9D057512-A7C8-4F47-99B4-0EC0D3E01953}" destId="{B18C33AD-488A-4E64-ACC5-48953423B063}" srcOrd="4" destOrd="0" presId="urn:microsoft.com/office/officeart/2005/8/layout/vList5"/>
    <dgm:cxn modelId="{ABEACB6E-4EC1-4D5C-A331-E885A831A8F7}" type="presParOf" srcId="{B18C33AD-488A-4E64-ACC5-48953423B063}" destId="{BD893333-DE23-46BB-8770-CC549C59D31E}" srcOrd="0" destOrd="0" presId="urn:microsoft.com/office/officeart/2005/8/layout/vList5"/>
    <dgm:cxn modelId="{B71182FB-6C99-464D-91D4-6E70F65A4812}" type="presParOf" srcId="{B18C33AD-488A-4E64-ACC5-48953423B063}" destId="{20A6693D-4B99-415C-B184-22072A50BDF7}" srcOrd="1" destOrd="0" presId="urn:microsoft.com/office/officeart/2005/8/layout/vList5"/>
    <dgm:cxn modelId="{ACF14226-9DF1-4DF1-BD19-5C42B7128B33}" type="presParOf" srcId="{9D057512-A7C8-4F47-99B4-0EC0D3E01953}" destId="{D821EB7A-00B7-48C1-8030-353FEAA79E86}" srcOrd="5" destOrd="0" presId="urn:microsoft.com/office/officeart/2005/8/layout/vList5"/>
    <dgm:cxn modelId="{376B875A-6E8B-4CB2-A426-82544B54327F}" type="presParOf" srcId="{9D057512-A7C8-4F47-99B4-0EC0D3E01953}" destId="{7C6AC76C-7464-45CA-89A9-648735C1D2DC}" srcOrd="6" destOrd="0" presId="urn:microsoft.com/office/officeart/2005/8/layout/vList5"/>
    <dgm:cxn modelId="{12835C00-3D66-4CC4-AF8A-A63522D98BD5}" type="presParOf" srcId="{7C6AC76C-7464-45CA-89A9-648735C1D2DC}" destId="{5F5EC1A6-D8B1-4B7D-A450-1C2CF4C75859}" srcOrd="0" destOrd="0" presId="urn:microsoft.com/office/officeart/2005/8/layout/vList5"/>
    <dgm:cxn modelId="{65B8843D-E371-4596-A26C-95C69A4C6AC7}" type="presParOf" srcId="{7C6AC76C-7464-45CA-89A9-648735C1D2DC}" destId="{B4840032-F22A-4DD0-A75F-7FA8A95A9243}" srcOrd="1" destOrd="0" presId="urn:microsoft.com/office/officeart/2005/8/layout/vList5"/>
    <dgm:cxn modelId="{8880C7E7-A7ED-4816-BF44-9C472BC975C9}" type="presParOf" srcId="{9D057512-A7C8-4F47-99B4-0EC0D3E01953}" destId="{6B37783A-ADF8-43F2-AB18-EB7EA1C6FF41}" srcOrd="7" destOrd="0" presId="urn:microsoft.com/office/officeart/2005/8/layout/vList5"/>
    <dgm:cxn modelId="{0112A7E4-DA0F-4AF2-8DB9-4B63DF5ECF5E}" type="presParOf" srcId="{9D057512-A7C8-4F47-99B4-0EC0D3E01953}" destId="{3F950BD6-60A7-4F39-822F-341452ADEB92}" srcOrd="8" destOrd="0" presId="urn:microsoft.com/office/officeart/2005/8/layout/vList5"/>
    <dgm:cxn modelId="{EF3FE9C7-7BBE-4BB7-A640-9F711DEBEF41}" type="presParOf" srcId="{3F950BD6-60A7-4F39-822F-341452ADEB92}" destId="{81448DB5-7D80-4463-AABA-91AA1B0755F0}" srcOrd="0" destOrd="0" presId="urn:microsoft.com/office/officeart/2005/8/layout/vList5"/>
    <dgm:cxn modelId="{C9B46D18-5704-41DD-AFD5-29E5063820AE}" type="presParOf" srcId="{3F950BD6-60A7-4F39-822F-341452ADEB92}" destId="{9748100E-60DE-4119-B2D4-CE57CEED1EAD}" srcOrd="1" destOrd="0" presId="urn:microsoft.com/office/officeart/2005/8/layout/vList5"/>
    <dgm:cxn modelId="{AE9648E2-3851-48DB-83AD-EB0BE1B76D81}" type="presParOf" srcId="{9D057512-A7C8-4F47-99B4-0EC0D3E01953}" destId="{B5EA3B31-645D-44DE-826B-2CEDE6F3A09F}" srcOrd="9" destOrd="0" presId="urn:microsoft.com/office/officeart/2005/8/layout/vList5"/>
    <dgm:cxn modelId="{17A85BAC-6040-4F45-94B4-B746F6F0CBE5}" type="presParOf" srcId="{9D057512-A7C8-4F47-99B4-0EC0D3E01953}" destId="{77ADB2E9-4909-4772-BE91-94F571E46E4F}" srcOrd="10" destOrd="0" presId="urn:microsoft.com/office/officeart/2005/8/layout/vList5"/>
    <dgm:cxn modelId="{F6179EA8-C706-4FC8-9D9F-51EE0C405B43}" type="presParOf" srcId="{77ADB2E9-4909-4772-BE91-94F571E46E4F}" destId="{92EA732C-28C4-4063-9FC0-B3E2E6E85917}" srcOrd="0" destOrd="0" presId="urn:microsoft.com/office/officeart/2005/8/layout/vList5"/>
    <dgm:cxn modelId="{6083895F-3C21-4997-91F5-61F8B43BB35F}" type="presParOf" srcId="{77ADB2E9-4909-4772-BE91-94F571E46E4F}" destId="{CC4BA514-37CB-4923-AE87-5216963FD7C7}" srcOrd="1" destOrd="0" presId="urn:microsoft.com/office/officeart/2005/8/layout/vList5"/>
    <dgm:cxn modelId="{1284E6D1-84A4-4935-AEF5-8CB4AC649C10}" type="presParOf" srcId="{9D057512-A7C8-4F47-99B4-0EC0D3E01953}" destId="{9886542D-F5A6-4477-9CAA-44F854A689A3}" srcOrd="11" destOrd="0" presId="urn:microsoft.com/office/officeart/2005/8/layout/vList5"/>
    <dgm:cxn modelId="{8EB76AE0-E59F-4520-BA06-4C5B664F8A87}" type="presParOf" srcId="{9D057512-A7C8-4F47-99B4-0EC0D3E01953}" destId="{52F3C44B-FDD1-4548-AC64-A0578D6A3826}" srcOrd="12" destOrd="0" presId="urn:microsoft.com/office/officeart/2005/8/layout/vList5"/>
    <dgm:cxn modelId="{6C05305B-7FE9-41A1-A755-D54DE2895690}" type="presParOf" srcId="{52F3C44B-FDD1-4548-AC64-A0578D6A3826}" destId="{E89FFAE6-7385-4B2D-B6A3-90F2BE67C513}" srcOrd="0" destOrd="0" presId="urn:microsoft.com/office/officeart/2005/8/layout/vList5"/>
    <dgm:cxn modelId="{E586567E-DBB3-4300-964D-378689BB329C}" type="presParOf" srcId="{52F3C44B-FDD1-4548-AC64-A0578D6A3826}" destId="{20DF8443-2A9C-4186-A6EB-A16AE07FE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92729-435C-4378-89D6-5FAA484B8557}">
      <dsp:nvSpPr>
        <dsp:cNvPr id="0" name=""/>
        <dsp:cNvSpPr/>
      </dsp:nvSpPr>
      <dsp:spPr>
        <a:xfrm>
          <a:off x="-460871" y="0"/>
          <a:ext cx="12346004" cy="771625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D64E9-BA4A-410C-BDCF-8A147F8B9578}">
      <dsp:nvSpPr>
        <dsp:cNvPr id="0" name=""/>
        <dsp:cNvSpPr/>
      </dsp:nvSpPr>
      <dsp:spPr>
        <a:xfrm>
          <a:off x="0" y="6043965"/>
          <a:ext cx="1704714" cy="103631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BB386-2C87-4C95-A127-F7B5E9003F4F}">
      <dsp:nvSpPr>
        <dsp:cNvPr id="0" name=""/>
        <dsp:cNvSpPr/>
      </dsp:nvSpPr>
      <dsp:spPr>
        <a:xfrm>
          <a:off x="978693" y="6825171"/>
          <a:ext cx="3455434" cy="26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6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SDN </a:t>
          </a:r>
          <a:r>
            <a:rPr lang="en-ID" sz="1800" b="1" kern="1200" dirty="0" err="1"/>
            <a:t>Bulukerto</a:t>
          </a:r>
          <a:r>
            <a:rPr lang="en-ID" sz="1800" b="1" kern="1200" dirty="0"/>
            <a:t> 2</a:t>
          </a:r>
        </a:p>
      </dsp:txBody>
      <dsp:txXfrm>
        <a:off x="978693" y="6825171"/>
        <a:ext cx="3455434" cy="263918"/>
      </dsp:txXfrm>
    </dsp:sp>
    <dsp:sp modelId="{6D6EEAB4-1E8D-4247-B46B-47AEE877E45A}">
      <dsp:nvSpPr>
        <dsp:cNvPr id="0" name=""/>
        <dsp:cNvSpPr/>
      </dsp:nvSpPr>
      <dsp:spPr>
        <a:xfrm>
          <a:off x="1668284" y="4303213"/>
          <a:ext cx="930682" cy="1105451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BB7F8-311F-4B9A-A7CB-2B8A645C1288}">
      <dsp:nvSpPr>
        <dsp:cNvPr id="0" name=""/>
        <dsp:cNvSpPr/>
      </dsp:nvSpPr>
      <dsp:spPr>
        <a:xfrm>
          <a:off x="2173151" y="5338413"/>
          <a:ext cx="2085937" cy="407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50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SMP 1 Kota </a:t>
          </a:r>
          <a:r>
            <a:rPr lang="en-ID" sz="1800" b="1" kern="1200" dirty="0" err="1"/>
            <a:t>Batu</a:t>
          </a:r>
          <a:endParaRPr lang="en-ID" sz="1800" b="1" kern="1200" dirty="0"/>
        </a:p>
      </dsp:txBody>
      <dsp:txXfrm>
        <a:off x="2173151" y="5338413"/>
        <a:ext cx="2085937" cy="407404"/>
      </dsp:txXfrm>
    </dsp:sp>
    <dsp:sp modelId="{FAF0FD0F-4ABE-40A1-96A7-B3414CC6B12B}">
      <dsp:nvSpPr>
        <dsp:cNvPr id="0" name=""/>
        <dsp:cNvSpPr/>
      </dsp:nvSpPr>
      <dsp:spPr>
        <a:xfrm>
          <a:off x="3677229" y="3150106"/>
          <a:ext cx="822000" cy="1136646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F2583-F377-4144-BA5E-B76586D6B21E}">
      <dsp:nvSpPr>
        <dsp:cNvPr id="0" name=""/>
        <dsp:cNvSpPr/>
      </dsp:nvSpPr>
      <dsp:spPr>
        <a:xfrm>
          <a:off x="3524238" y="4150928"/>
          <a:ext cx="2559747" cy="48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11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/>
            <a:t>SMA Kota </a:t>
          </a:r>
          <a:r>
            <a:rPr lang="en-ID" sz="1800" b="1" kern="1200" dirty="0" err="1"/>
            <a:t>Batu</a:t>
          </a:r>
          <a:endParaRPr lang="en-ID" sz="1800" b="1" kern="1200" dirty="0"/>
        </a:p>
      </dsp:txBody>
      <dsp:txXfrm>
        <a:off x="3524238" y="4150928"/>
        <a:ext cx="2559747" cy="482222"/>
      </dsp:txXfrm>
    </dsp:sp>
    <dsp:sp modelId="{81898116-908A-4E63-A789-4E73C62DA5D0}">
      <dsp:nvSpPr>
        <dsp:cNvPr id="0" name=""/>
        <dsp:cNvSpPr/>
      </dsp:nvSpPr>
      <dsp:spPr>
        <a:xfrm>
          <a:off x="5611705" y="2154945"/>
          <a:ext cx="1264527" cy="1272357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6CE1C-24FD-40DF-A55F-D5706B79A27F}">
      <dsp:nvSpPr>
        <dsp:cNvPr id="0" name=""/>
        <dsp:cNvSpPr/>
      </dsp:nvSpPr>
      <dsp:spPr>
        <a:xfrm>
          <a:off x="4936962" y="3661456"/>
          <a:ext cx="4219889" cy="467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597" tIns="0" rIns="0" bIns="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Fakultas</a:t>
          </a:r>
          <a:r>
            <a:rPr lang="en-ID" sz="1800" b="1" kern="1200" dirty="0"/>
            <a:t> </a:t>
          </a:r>
          <a:r>
            <a:rPr lang="en-ID" sz="1800" b="1" kern="1200" dirty="0" err="1"/>
            <a:t>Ekonomi</a:t>
          </a:r>
          <a:r>
            <a:rPr lang="en-ID" sz="1800" b="1" kern="1200" dirty="0"/>
            <a:t> </a:t>
          </a:r>
          <a:r>
            <a:rPr lang="en-ID" sz="1800" b="1" kern="1200" dirty="0" err="1"/>
            <a:t>Universitas</a:t>
          </a:r>
          <a:r>
            <a:rPr lang="en-ID" sz="1800" b="1" kern="1200" dirty="0"/>
            <a:t> </a:t>
          </a:r>
          <a:r>
            <a:rPr lang="en-ID" sz="1800" b="1" kern="1200" dirty="0" err="1"/>
            <a:t>Jember</a:t>
          </a:r>
          <a:endParaRPr lang="en-ID" sz="1800" b="1" kern="1200" dirty="0"/>
        </a:p>
      </dsp:txBody>
      <dsp:txXfrm>
        <a:off x="4936962" y="3661456"/>
        <a:ext cx="4219889" cy="467047"/>
      </dsp:txXfrm>
    </dsp:sp>
    <dsp:sp modelId="{E00E76C3-7069-4496-81AA-F7643D9B45DB}">
      <dsp:nvSpPr>
        <dsp:cNvPr id="0" name=""/>
        <dsp:cNvSpPr/>
      </dsp:nvSpPr>
      <dsp:spPr>
        <a:xfrm>
          <a:off x="8112236" y="1428691"/>
          <a:ext cx="1303134" cy="1395147"/>
        </a:xfrm>
        <a:prstGeom prst="ellipse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AD872-CD1F-4DDF-AC84-9BB9B327EEBE}">
      <dsp:nvSpPr>
        <dsp:cNvPr id="0" name=""/>
        <dsp:cNvSpPr/>
      </dsp:nvSpPr>
      <dsp:spPr>
        <a:xfrm>
          <a:off x="6627722" y="3087253"/>
          <a:ext cx="5865562" cy="539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6809" tIns="0" rIns="0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b="1" kern="1200" dirty="0" err="1"/>
            <a:t>Pascasarjana</a:t>
          </a:r>
          <a:r>
            <a:rPr lang="en-ID" sz="1800" b="1" kern="1200" dirty="0"/>
            <a:t> </a:t>
          </a:r>
          <a:r>
            <a:rPr lang="en-ID" sz="1800" b="1" kern="1200" dirty="0" err="1"/>
            <a:t>Fakultas</a:t>
          </a:r>
          <a:r>
            <a:rPr lang="en-ID" sz="1800" b="1" kern="1200" dirty="0"/>
            <a:t> </a:t>
          </a:r>
          <a:r>
            <a:rPr lang="en-ID" sz="1800" b="1" kern="1200" dirty="0" err="1"/>
            <a:t>Ekonomi</a:t>
          </a:r>
          <a:r>
            <a:rPr lang="en-ID" sz="1800" b="1" kern="1200" dirty="0"/>
            <a:t> </a:t>
          </a:r>
          <a:r>
            <a:rPr lang="en-ID" sz="1800" b="1" kern="1200" dirty="0" err="1"/>
            <a:t>Universitas</a:t>
          </a:r>
          <a:r>
            <a:rPr lang="en-ID" sz="1800" b="1" kern="1200" dirty="0"/>
            <a:t> Merdeka Malang </a:t>
          </a:r>
        </a:p>
      </dsp:txBody>
      <dsp:txXfrm>
        <a:off x="6627722" y="3087253"/>
        <a:ext cx="5865562" cy="539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9DE94-844D-45AE-ABF4-EB2438285C53}">
      <dsp:nvSpPr>
        <dsp:cNvPr id="0" name=""/>
        <dsp:cNvSpPr/>
      </dsp:nvSpPr>
      <dsp:spPr>
        <a:xfrm rot="5400000">
          <a:off x="6423516" y="-2790990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Executive Account </a:t>
          </a:r>
          <a:r>
            <a:rPr lang="en-US" sz="1800" b="1" kern="1200" dirty="0"/>
            <a:t>•</a:t>
          </a:r>
          <a:r>
            <a:rPr lang="en-US" sz="1800" kern="1200" dirty="0"/>
            <a:t> </a:t>
          </a:r>
          <a:r>
            <a:rPr lang="en-US" sz="1800" b="1" kern="1200" dirty="0"/>
            <a:t>Astra Insurance Malang</a:t>
          </a:r>
          <a:endParaRPr lang="en-ID" sz="1800" b="1" kern="1200" dirty="0"/>
        </a:p>
      </dsp:txBody>
      <dsp:txXfrm rot="-5400000">
        <a:off x="3557848" y="103661"/>
        <a:ext cx="6296079" cy="535759"/>
      </dsp:txXfrm>
    </dsp:sp>
    <dsp:sp modelId="{D0F67B1B-30E1-426A-A932-36963697F085}">
      <dsp:nvSpPr>
        <dsp:cNvPr id="0" name=""/>
        <dsp:cNvSpPr/>
      </dsp:nvSpPr>
      <dsp:spPr>
        <a:xfrm>
          <a:off x="0" y="0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1998-1999</a:t>
          </a:r>
          <a:endParaRPr lang="en-ID" sz="2400" kern="1200" dirty="0">
            <a:latin typeface="+mj-lt"/>
          </a:endParaRPr>
        </a:p>
      </dsp:txBody>
      <dsp:txXfrm>
        <a:off x="36229" y="36229"/>
        <a:ext cx="3485389" cy="669698"/>
      </dsp:txXfrm>
    </dsp:sp>
    <dsp:sp modelId="{0E05716B-8FE6-458E-BC35-BF65DE5F9EE3}">
      <dsp:nvSpPr>
        <dsp:cNvPr id="0" name=""/>
        <dsp:cNvSpPr/>
      </dsp:nvSpPr>
      <dsp:spPr>
        <a:xfrm rot="5400000">
          <a:off x="6423516" y="-2011725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Secretary  </a:t>
          </a:r>
          <a:r>
            <a:rPr lang="en-US" sz="1800" b="1" kern="1200" dirty="0"/>
            <a:t>• </a:t>
          </a:r>
          <a:r>
            <a:rPr lang="en-US" sz="1800" b="1" kern="1200" dirty="0" err="1"/>
            <a:t>Hardja</a:t>
          </a:r>
          <a:r>
            <a:rPr lang="en-US" sz="1800" b="1" kern="1200" dirty="0"/>
            <a:t>  </a:t>
          </a:r>
          <a:r>
            <a:rPr lang="en-US" sz="1800" b="1" kern="1200" dirty="0" err="1"/>
            <a:t>Wandhira</a:t>
          </a:r>
          <a:r>
            <a:rPr lang="en-US" sz="1800" b="1" kern="1200" dirty="0"/>
            <a:t>  Lawyer Office  Surabaya</a:t>
          </a:r>
          <a:endParaRPr lang="en-ID" sz="1800" b="1" kern="1200" dirty="0"/>
        </a:p>
      </dsp:txBody>
      <dsp:txXfrm rot="-5400000">
        <a:off x="3557848" y="882926"/>
        <a:ext cx="6296079" cy="535759"/>
      </dsp:txXfrm>
    </dsp:sp>
    <dsp:sp modelId="{ADA1C1BD-556D-4032-9373-FA4CDD16CB19}">
      <dsp:nvSpPr>
        <dsp:cNvPr id="0" name=""/>
        <dsp:cNvSpPr/>
      </dsp:nvSpPr>
      <dsp:spPr>
        <a:xfrm>
          <a:off x="0" y="779727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44531"/>
                <a:satOff val="-4047"/>
                <a:lumOff val="6046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-44531"/>
                <a:satOff val="-4047"/>
                <a:lumOff val="604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-44531"/>
                <a:satOff val="-4047"/>
                <a:lumOff val="6046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1999-2000 </a:t>
          </a:r>
          <a:endParaRPr lang="en-ID" sz="2400" b="0" kern="1200" dirty="0">
            <a:latin typeface="+mj-lt"/>
          </a:endParaRPr>
        </a:p>
      </dsp:txBody>
      <dsp:txXfrm>
        <a:off x="36229" y="815956"/>
        <a:ext cx="3485389" cy="669698"/>
      </dsp:txXfrm>
    </dsp:sp>
    <dsp:sp modelId="{20A6693D-4B99-415C-B184-22072A50BDF7}">
      <dsp:nvSpPr>
        <dsp:cNvPr id="0" name=""/>
        <dsp:cNvSpPr/>
      </dsp:nvSpPr>
      <dsp:spPr>
        <a:xfrm rot="5400000">
          <a:off x="6423516" y="-1232461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Marketing </a:t>
          </a:r>
          <a:r>
            <a:rPr lang="en-US" sz="1800" b="1" kern="1200" dirty="0"/>
            <a:t>• Metropole Hotel </a:t>
          </a:r>
          <a:r>
            <a:rPr lang="en-US" sz="1800" b="1" kern="1200" dirty="0" err="1"/>
            <a:t>Batu</a:t>
          </a:r>
          <a:endParaRPr lang="en-ID" sz="1600" b="1" kern="1200" dirty="0"/>
        </a:p>
      </dsp:txBody>
      <dsp:txXfrm rot="-5400000">
        <a:off x="3557848" y="1662190"/>
        <a:ext cx="6296079" cy="535759"/>
      </dsp:txXfrm>
    </dsp:sp>
    <dsp:sp modelId="{BD893333-DE23-46BB-8770-CC549C59D31E}">
      <dsp:nvSpPr>
        <dsp:cNvPr id="0" name=""/>
        <dsp:cNvSpPr/>
      </dsp:nvSpPr>
      <dsp:spPr>
        <a:xfrm>
          <a:off x="0" y="1558991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89063"/>
                <a:satOff val="-8094"/>
                <a:lumOff val="12092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-89063"/>
                <a:satOff val="-8094"/>
                <a:lumOff val="120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-89063"/>
                <a:satOff val="-8094"/>
                <a:lumOff val="12092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2000-2001 </a:t>
          </a:r>
          <a:endParaRPr lang="en-ID" sz="2400" b="0" kern="1200" dirty="0">
            <a:latin typeface="+mj-lt"/>
          </a:endParaRPr>
        </a:p>
      </dsp:txBody>
      <dsp:txXfrm>
        <a:off x="36229" y="1595220"/>
        <a:ext cx="3485389" cy="669698"/>
      </dsp:txXfrm>
    </dsp:sp>
    <dsp:sp modelId="{B4840032-F22A-4DD0-A75F-7FA8A95A9243}">
      <dsp:nvSpPr>
        <dsp:cNvPr id="0" name=""/>
        <dsp:cNvSpPr/>
      </dsp:nvSpPr>
      <dsp:spPr>
        <a:xfrm rot="5400000">
          <a:off x="6423516" y="-453197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Marketing Staff </a:t>
          </a:r>
          <a:r>
            <a:rPr lang="en-US" sz="1800" b="0" kern="1200" dirty="0"/>
            <a:t>• </a:t>
          </a:r>
          <a:r>
            <a:rPr lang="en-US" sz="1800" b="1" kern="1200" dirty="0" err="1"/>
            <a:t>Jawa</a:t>
          </a:r>
          <a:r>
            <a:rPr lang="en-US" sz="1800" b="1" kern="1200" dirty="0"/>
            <a:t> Timur Park 1</a:t>
          </a:r>
          <a:endParaRPr lang="en-ID" sz="1800" b="1" kern="1200" dirty="0"/>
        </a:p>
      </dsp:txBody>
      <dsp:txXfrm rot="-5400000">
        <a:off x="3557848" y="2441454"/>
        <a:ext cx="6296079" cy="535759"/>
      </dsp:txXfrm>
    </dsp:sp>
    <dsp:sp modelId="{5F5EC1A6-D8B1-4B7D-A450-1C2CF4C75859}">
      <dsp:nvSpPr>
        <dsp:cNvPr id="0" name=""/>
        <dsp:cNvSpPr/>
      </dsp:nvSpPr>
      <dsp:spPr>
        <a:xfrm>
          <a:off x="0" y="2338255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33594"/>
                <a:satOff val="-12142"/>
                <a:lumOff val="18137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-133594"/>
                <a:satOff val="-12142"/>
                <a:lumOff val="181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-133594"/>
                <a:satOff val="-12142"/>
                <a:lumOff val="18137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2001-2005 </a:t>
          </a:r>
          <a:endParaRPr lang="en-ID" sz="2400" b="0" kern="1200" dirty="0">
            <a:latin typeface="+mj-lt"/>
          </a:endParaRPr>
        </a:p>
      </dsp:txBody>
      <dsp:txXfrm>
        <a:off x="36229" y="2374484"/>
        <a:ext cx="3485389" cy="669698"/>
      </dsp:txXfrm>
    </dsp:sp>
    <dsp:sp modelId="{9748100E-60DE-4119-B2D4-CE57CEED1EAD}">
      <dsp:nvSpPr>
        <dsp:cNvPr id="0" name=""/>
        <dsp:cNvSpPr/>
      </dsp:nvSpPr>
      <dsp:spPr>
        <a:xfrm rot="5400000">
          <a:off x="6423516" y="326066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Marketing &amp; Entertainment Manager</a:t>
          </a:r>
          <a:r>
            <a:rPr lang="en-US" sz="1600" b="1" kern="1200" dirty="0"/>
            <a:t> </a:t>
          </a:r>
          <a:r>
            <a:rPr lang="en-US" sz="1800" b="1" kern="1200" dirty="0"/>
            <a:t>• </a:t>
          </a:r>
          <a:r>
            <a:rPr lang="en-US" sz="1800" b="1" kern="1200" dirty="0" err="1"/>
            <a:t>Jawa</a:t>
          </a:r>
          <a:r>
            <a:rPr lang="en-US" sz="1800" b="1" kern="1200" dirty="0"/>
            <a:t> Timur Park 1</a:t>
          </a:r>
          <a:endParaRPr lang="en-ID" sz="1600" b="1" kern="1200" dirty="0"/>
        </a:p>
      </dsp:txBody>
      <dsp:txXfrm rot="-5400000">
        <a:off x="3557848" y="3220718"/>
        <a:ext cx="6296079" cy="535759"/>
      </dsp:txXfrm>
    </dsp:sp>
    <dsp:sp modelId="{81448DB5-7D80-4463-AABA-91AA1B0755F0}">
      <dsp:nvSpPr>
        <dsp:cNvPr id="0" name=""/>
        <dsp:cNvSpPr/>
      </dsp:nvSpPr>
      <dsp:spPr>
        <a:xfrm>
          <a:off x="0" y="3117519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178125"/>
                <a:satOff val="-16189"/>
                <a:lumOff val="24183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-178125"/>
                <a:satOff val="-16189"/>
                <a:lumOff val="241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-178125"/>
                <a:satOff val="-16189"/>
                <a:lumOff val="24183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2005-2013 </a:t>
          </a:r>
          <a:endParaRPr lang="en-ID" sz="2400" b="0" kern="1200" dirty="0">
            <a:latin typeface="+mj-lt"/>
          </a:endParaRPr>
        </a:p>
      </dsp:txBody>
      <dsp:txXfrm>
        <a:off x="36229" y="3153748"/>
        <a:ext cx="3485389" cy="669698"/>
      </dsp:txXfrm>
    </dsp:sp>
    <dsp:sp modelId="{CC4BA514-37CB-4923-AE87-5216963FD7C7}">
      <dsp:nvSpPr>
        <dsp:cNvPr id="0" name=""/>
        <dsp:cNvSpPr/>
      </dsp:nvSpPr>
      <dsp:spPr>
        <a:xfrm rot="5400000">
          <a:off x="6423516" y="1105330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kern="1200" dirty="0"/>
            <a:t>Operational Manager • </a:t>
          </a:r>
          <a:r>
            <a:rPr lang="en-ID" sz="1800" b="1" kern="1200" dirty="0"/>
            <a:t>Museum </a:t>
          </a:r>
          <a:r>
            <a:rPr lang="en-ID" sz="1800" b="1" kern="1200" dirty="0" err="1"/>
            <a:t>Angkut</a:t>
          </a:r>
          <a:endParaRPr lang="en-ID" sz="1800" b="1" kern="1200" dirty="0"/>
        </a:p>
      </dsp:txBody>
      <dsp:txXfrm rot="-5400000">
        <a:off x="3557848" y="3999982"/>
        <a:ext cx="6296079" cy="535759"/>
      </dsp:txXfrm>
    </dsp:sp>
    <dsp:sp modelId="{92EA732C-28C4-4063-9FC0-B3E2E6E85917}">
      <dsp:nvSpPr>
        <dsp:cNvPr id="0" name=""/>
        <dsp:cNvSpPr/>
      </dsp:nvSpPr>
      <dsp:spPr>
        <a:xfrm>
          <a:off x="0" y="3896783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22657"/>
                <a:satOff val="-20236"/>
                <a:lumOff val="30229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-222657"/>
                <a:satOff val="-20236"/>
                <a:lumOff val="302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-222657"/>
                <a:satOff val="-20236"/>
                <a:lumOff val="30229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2013-2015</a:t>
          </a:r>
          <a:endParaRPr lang="en-ID" sz="2400" b="0" kern="1200" dirty="0">
            <a:latin typeface="+mj-lt"/>
          </a:endParaRPr>
        </a:p>
      </dsp:txBody>
      <dsp:txXfrm>
        <a:off x="36229" y="3933012"/>
        <a:ext cx="3485389" cy="669698"/>
      </dsp:txXfrm>
    </dsp:sp>
    <dsp:sp modelId="{20DF8443-2A9C-4186-A6EB-A16AE07FE4D7}">
      <dsp:nvSpPr>
        <dsp:cNvPr id="0" name=""/>
        <dsp:cNvSpPr/>
      </dsp:nvSpPr>
      <dsp:spPr>
        <a:xfrm rot="5400000">
          <a:off x="6423516" y="1884594"/>
          <a:ext cx="593725" cy="632506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800" kern="1200" dirty="0"/>
            <a:t>Marketing &amp; PR Manager • </a:t>
          </a:r>
          <a:r>
            <a:rPr lang="en-ID" sz="1800" b="1" kern="1200" dirty="0" err="1"/>
            <a:t>Jawa</a:t>
          </a:r>
          <a:r>
            <a:rPr lang="en-ID" sz="1800" b="1" kern="1200" dirty="0"/>
            <a:t> Timur Park Group</a:t>
          </a:r>
        </a:p>
      </dsp:txBody>
      <dsp:txXfrm rot="-5400000">
        <a:off x="3557848" y="4779246"/>
        <a:ext cx="6296079" cy="535759"/>
      </dsp:txXfrm>
    </dsp:sp>
    <dsp:sp modelId="{E89FFAE6-7385-4B2D-B6A3-90F2BE67C513}">
      <dsp:nvSpPr>
        <dsp:cNvPr id="0" name=""/>
        <dsp:cNvSpPr/>
      </dsp:nvSpPr>
      <dsp:spPr>
        <a:xfrm>
          <a:off x="0" y="4676047"/>
          <a:ext cx="3557847" cy="742156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67188"/>
                <a:satOff val="-24283"/>
                <a:lumOff val="36275"/>
                <a:alphaOff val="0"/>
                <a:tint val="100000"/>
                <a:satMod val="103000"/>
                <a:lumMod val="102000"/>
              </a:schemeClr>
            </a:gs>
            <a:gs pos="50000">
              <a:schemeClr val="accent6">
                <a:shade val="80000"/>
                <a:hueOff val="-267188"/>
                <a:satOff val="-24283"/>
                <a:lumOff val="3627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shade val="80000"/>
                <a:hueOff val="-267188"/>
                <a:satOff val="-24283"/>
                <a:lumOff val="36275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2015-Sekarang</a:t>
          </a:r>
          <a:endParaRPr lang="en-ID" sz="2400" kern="1200" dirty="0">
            <a:latin typeface="+mj-lt"/>
          </a:endParaRPr>
        </a:p>
      </dsp:txBody>
      <dsp:txXfrm>
        <a:off x="36229" y="4712276"/>
        <a:ext cx="3485389" cy="669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12/21/2019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1"/>
            </a:gs>
            <a:gs pos="62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0570" y="175626"/>
            <a:ext cx="6291944" cy="4268965"/>
          </a:xfrm>
        </p:spPr>
        <p:txBody>
          <a:bodyPr>
            <a:normAutofit/>
          </a:bodyPr>
          <a:lstStyle/>
          <a:p>
            <a:r>
              <a:rPr lang="en-US" sz="5400" dirty="0" err="1"/>
              <a:t>Titik</a:t>
            </a:r>
            <a:r>
              <a:rPr lang="en-US" sz="5400" dirty="0"/>
              <a:t> S </a:t>
            </a:r>
            <a:r>
              <a:rPr lang="en-US" sz="5400" dirty="0" err="1"/>
              <a:t>Ariyanto</a:t>
            </a:r>
            <a:br>
              <a:rPr lang="en-US" dirty="0"/>
            </a:br>
            <a:r>
              <a:rPr lang="en-US" sz="2000" dirty="0"/>
              <a:t>Marketing &amp; PR Manager </a:t>
            </a:r>
            <a:r>
              <a:rPr lang="en-US" sz="2000" dirty="0" err="1"/>
              <a:t>Jawa</a:t>
            </a:r>
            <a:r>
              <a:rPr lang="en-US" sz="2000" dirty="0"/>
              <a:t> Timur Park Group </a:t>
            </a:r>
            <a:br>
              <a:rPr lang="en-US" sz="2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742" y="3649000"/>
            <a:ext cx="4633806" cy="1591181"/>
          </a:xfrm>
        </p:spPr>
        <p:txBody>
          <a:bodyPr/>
          <a:lstStyle/>
          <a:p>
            <a:r>
              <a:rPr lang="en-US" sz="1800" dirty="0"/>
              <a:t>Alumni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Jember</a:t>
            </a:r>
            <a:r>
              <a:rPr lang="en-US" sz="1800" dirty="0"/>
              <a:t> Angkatan 1993, </a:t>
            </a:r>
            <a:r>
              <a:rPr lang="en-US" sz="1800" dirty="0" err="1"/>
              <a:t>kuliah</a:t>
            </a:r>
            <a:r>
              <a:rPr lang="en-US" sz="1800" dirty="0"/>
              <a:t> di </a:t>
            </a:r>
            <a:r>
              <a:rPr lang="en-US" sz="1800" dirty="0" err="1"/>
              <a:t>Fakultas</a:t>
            </a:r>
            <a:r>
              <a:rPr lang="en-US" sz="1800" dirty="0"/>
              <a:t> </a:t>
            </a:r>
            <a:r>
              <a:rPr lang="en-US" sz="1800" dirty="0" err="1"/>
              <a:t>Ekonomi,Jurusan</a:t>
            </a:r>
            <a:r>
              <a:rPr lang="en-US" sz="1800" dirty="0"/>
              <a:t> </a:t>
            </a:r>
            <a:r>
              <a:rPr lang="en-US" sz="1800" dirty="0" err="1"/>
              <a:t>Ilmu</a:t>
            </a:r>
            <a:r>
              <a:rPr lang="en-US" sz="1800" dirty="0"/>
              <a:t> </a:t>
            </a:r>
            <a:r>
              <a:rPr lang="en-US" sz="1800" dirty="0" err="1"/>
              <a:t>Ekonomi</a:t>
            </a:r>
            <a:r>
              <a:rPr lang="en-US" sz="1800" dirty="0"/>
              <a:t> dan </a:t>
            </a:r>
            <a:r>
              <a:rPr lang="en-US" sz="1800" dirty="0" err="1"/>
              <a:t>Studi</a:t>
            </a:r>
            <a:r>
              <a:rPr lang="en-US" sz="1800" dirty="0"/>
              <a:t> Pembangunan.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Ketua</a:t>
            </a:r>
            <a:r>
              <a:rPr lang="en-US" sz="1800" dirty="0"/>
              <a:t> </a:t>
            </a:r>
            <a:r>
              <a:rPr lang="en-US" sz="1800" dirty="0" err="1"/>
              <a:t>Sanggar</a:t>
            </a:r>
            <a:r>
              <a:rPr lang="en-US" sz="1800" dirty="0"/>
              <a:t> </a:t>
            </a:r>
            <a:r>
              <a:rPr lang="en-US" sz="1800" dirty="0" err="1"/>
              <a:t>Fotografi</a:t>
            </a:r>
            <a:r>
              <a:rPr lang="en-US" sz="1800" dirty="0"/>
              <a:t> Lenses (SAFOLENS) UKM </a:t>
            </a:r>
            <a:r>
              <a:rPr lang="en-US" sz="1800" dirty="0" err="1"/>
              <a:t>Universitas</a:t>
            </a:r>
            <a:r>
              <a:rPr lang="en-US" sz="1800" dirty="0"/>
              <a:t> </a:t>
            </a:r>
            <a:r>
              <a:rPr lang="en-US" sz="1800" dirty="0" err="1"/>
              <a:t>Jember</a:t>
            </a:r>
            <a:r>
              <a:rPr lang="en-US" sz="1800" dirty="0"/>
              <a:t>  </a:t>
            </a:r>
            <a:r>
              <a:rPr lang="en-US" sz="1800" dirty="0" err="1"/>
              <a:t>selama</a:t>
            </a:r>
            <a:r>
              <a:rPr lang="en-US" sz="1800" dirty="0"/>
              <a:t> 2 </a:t>
            </a:r>
            <a:r>
              <a:rPr lang="en-US" sz="1800" dirty="0" err="1"/>
              <a:t>periode</a:t>
            </a:r>
            <a:r>
              <a:rPr lang="en-US" sz="2000" dirty="0"/>
              <a:t>.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2758545" y="1462321"/>
            <a:ext cx="2397795" cy="2232224"/>
          </a:xfr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7FC514-4ABD-4259-8CE4-11A3D067A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863" y="3649000"/>
            <a:ext cx="1591181" cy="1591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07DE4-D4D1-40EA-B4DD-EA1D3D18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946" y="3889715"/>
            <a:ext cx="2119746" cy="119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C1A4-6C65-4BFF-B83A-F55F0129B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945" y="2812192"/>
            <a:ext cx="6264235" cy="42689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1. </a:t>
            </a:r>
            <a:r>
              <a:rPr lang="id-ID" sz="2800" dirty="0">
                <a:solidFill>
                  <a:schemeClr val="tx1"/>
                </a:solidFill>
              </a:rPr>
              <a:t>Memiliki </a:t>
            </a:r>
            <a:r>
              <a:rPr lang="en-CA" sz="2800" dirty="0" err="1">
                <a:solidFill>
                  <a:schemeClr val="tx1"/>
                </a:solidFill>
              </a:rPr>
              <a:t>Pengetahuan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>
                <a:solidFill>
                  <a:schemeClr val="tx1"/>
                </a:solidFill>
              </a:rPr>
              <a:t>luas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chemeClr val="tx1"/>
                </a:solidFill>
              </a:rPr>
              <a:t>2. </a:t>
            </a:r>
            <a:r>
              <a:rPr lang="en-CA" sz="2800" dirty="0" err="1">
                <a:solidFill>
                  <a:schemeClr val="tx1"/>
                </a:solidFill>
              </a:rPr>
              <a:t>Kemampuan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>
                <a:solidFill>
                  <a:schemeClr val="tx1"/>
                </a:solidFill>
              </a:rPr>
              <a:t>analisa</a:t>
            </a:r>
            <a:r>
              <a:rPr lang="en-CA" sz="2800" dirty="0">
                <a:solidFill>
                  <a:schemeClr val="tx1"/>
                </a:solidFill>
              </a:rPr>
              <a:t> yang </a:t>
            </a:r>
            <a:r>
              <a:rPr lang="en-CA" sz="2800" dirty="0" err="1">
                <a:solidFill>
                  <a:schemeClr val="tx1"/>
                </a:solidFill>
              </a:rPr>
              <a:t>tinggi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chemeClr val="tx1"/>
                </a:solidFill>
              </a:rPr>
              <a:t>3. </a:t>
            </a:r>
            <a:r>
              <a:rPr lang="en-CA" sz="2800" dirty="0" err="1">
                <a:solidFill>
                  <a:schemeClr val="tx1"/>
                </a:solidFill>
              </a:rPr>
              <a:t>Memiliki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>
                <a:solidFill>
                  <a:schemeClr val="tx1"/>
                </a:solidFill>
              </a:rPr>
              <a:t>antusiasme</a:t>
            </a:r>
            <a:r>
              <a:rPr lang="en-CA" sz="2800" dirty="0">
                <a:solidFill>
                  <a:schemeClr val="tx1"/>
                </a:solidFill>
              </a:rPr>
              <a:t> yang </a:t>
            </a:r>
            <a:r>
              <a:rPr lang="en-CA" sz="2800" dirty="0" err="1">
                <a:solidFill>
                  <a:schemeClr val="tx1"/>
                </a:solidFill>
              </a:rPr>
              <a:t>tinggi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chemeClr val="tx1"/>
                </a:solidFill>
              </a:rPr>
              <a:t>4. </a:t>
            </a:r>
            <a:r>
              <a:rPr lang="en-CA" sz="2800" dirty="0" err="1">
                <a:solidFill>
                  <a:schemeClr val="tx1"/>
                </a:solidFill>
              </a:rPr>
              <a:t>Berani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>
                <a:solidFill>
                  <a:schemeClr val="tx1"/>
                </a:solidFill>
              </a:rPr>
              <a:t>mengambil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dirty="0" err="1">
                <a:solidFill>
                  <a:schemeClr val="tx1"/>
                </a:solidFill>
              </a:rPr>
              <a:t>keputusan</a:t>
            </a:r>
            <a:br>
              <a:rPr lang="en-CA" sz="2800" dirty="0">
                <a:solidFill>
                  <a:schemeClr val="tx1"/>
                </a:solidFill>
              </a:rPr>
            </a:br>
            <a:endParaRPr lang="en-ID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9F307-417D-497B-974B-D09DABA82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820" y="2812192"/>
            <a:ext cx="5121363" cy="519102"/>
          </a:xfrm>
        </p:spPr>
        <p:txBody>
          <a:bodyPr/>
          <a:lstStyle/>
          <a:p>
            <a:r>
              <a:rPr lang="id-ID" sz="2400" b="1" dirty="0">
                <a:solidFill>
                  <a:srgbClr val="FFFF00"/>
                </a:solidFill>
                <a:latin typeface="+mj-lt"/>
              </a:rPr>
              <a:t>Ciri-ciri pemimpin yang efektif</a:t>
            </a:r>
            <a:endParaRPr lang="en-ID" sz="20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356A1-D584-429B-B976-2CAECA757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86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CBF474-3667-443F-B052-3688D503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6873"/>
            <a:ext cx="5472545" cy="3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30775-E195-4C4C-93B0-0261753A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A1A655-32F0-4EAE-B847-11F5C56CA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27" y="913148"/>
            <a:ext cx="7910945" cy="444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60299"/>
            <a:ext cx="4604550" cy="792843"/>
          </a:xfrm>
        </p:spPr>
        <p:txBody>
          <a:bodyPr>
            <a:normAutofit fontScale="90000"/>
          </a:bodyPr>
          <a:lstStyle/>
          <a:p>
            <a:r>
              <a:rPr lang="en-US" dirty="0"/>
              <a:t>Personal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6570" y="5358170"/>
            <a:ext cx="3842550" cy="1163562"/>
          </a:xfrm>
        </p:spPr>
        <p:txBody>
          <a:bodyPr/>
          <a:lstStyle/>
          <a:p>
            <a:pPr algn="ctr"/>
            <a:r>
              <a:rPr lang="en-US" dirty="0"/>
              <a:t>“You can do anything as long as you have the passion”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E08B36-F76C-44F0-B735-F72425812914}"/>
              </a:ext>
            </a:extLst>
          </p:cNvPr>
          <p:cNvGrpSpPr/>
          <p:nvPr/>
        </p:nvGrpSpPr>
        <p:grpSpPr>
          <a:xfrm>
            <a:off x="65551" y="4699129"/>
            <a:ext cx="2093343" cy="412540"/>
            <a:chOff x="764997" y="4766409"/>
            <a:chExt cx="2093343" cy="4125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2C92D7-DFEE-4B03-B7BE-B3EA39FDB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997" y="4809155"/>
              <a:ext cx="369794" cy="36979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979CC8-6556-4CDD-B082-F83AA9365F59}"/>
                </a:ext>
              </a:extLst>
            </p:cNvPr>
            <p:cNvSpPr/>
            <p:nvPr/>
          </p:nvSpPr>
          <p:spPr>
            <a:xfrm>
              <a:off x="1134791" y="4766409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dirty="0">
                  <a:latin typeface="+mj-lt"/>
                </a:rPr>
                <a:t>082232839898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D026C-63D8-473E-902F-E7E1BFA27AB6}"/>
              </a:ext>
            </a:extLst>
          </p:cNvPr>
          <p:cNvGrpSpPr/>
          <p:nvPr/>
        </p:nvGrpSpPr>
        <p:grpSpPr>
          <a:xfrm>
            <a:off x="7257" y="5193288"/>
            <a:ext cx="3714725" cy="456195"/>
            <a:chOff x="781735" y="5078914"/>
            <a:chExt cx="3187311" cy="45619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87F86A-4FF4-47ED-959C-9BBE4D43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735" y="5117783"/>
              <a:ext cx="417326" cy="41732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0A5B15-2CBB-4A53-A83A-19D24CF52576}"/>
                </a:ext>
              </a:extLst>
            </p:cNvPr>
            <p:cNvSpPr/>
            <p:nvPr/>
          </p:nvSpPr>
          <p:spPr>
            <a:xfrm>
              <a:off x="1149043" y="5078914"/>
              <a:ext cx="28200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dirty="0"/>
                <a:t>titik_ariyanto@yahoo.co.id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DBCE88-3270-4B36-9702-8E1F3E861F6B}"/>
              </a:ext>
            </a:extLst>
          </p:cNvPr>
          <p:cNvGrpSpPr/>
          <p:nvPr/>
        </p:nvGrpSpPr>
        <p:grpSpPr>
          <a:xfrm>
            <a:off x="104240" y="5755285"/>
            <a:ext cx="1894290" cy="369332"/>
            <a:chOff x="741231" y="4201624"/>
            <a:chExt cx="1894290" cy="3693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6B79D73-FB4D-404F-A11F-C6C4A4A1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1231" y="4236591"/>
              <a:ext cx="339056" cy="333462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9C689E-F7DB-4EBD-9102-800A4A7C3F3E}"/>
                </a:ext>
              </a:extLst>
            </p:cNvPr>
            <p:cNvSpPr/>
            <p:nvPr/>
          </p:nvSpPr>
          <p:spPr>
            <a:xfrm>
              <a:off x="1080287" y="4201624"/>
              <a:ext cx="15552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dirty="0"/>
                <a:t>@</a:t>
              </a:r>
              <a:r>
                <a:rPr lang="en-ID" dirty="0" err="1"/>
                <a:t>titiknyaariel</a:t>
              </a:r>
              <a:endParaRPr lang="en-ID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25E4D99-6B22-4B8E-841E-D964131C1961}"/>
              </a:ext>
            </a:extLst>
          </p:cNvPr>
          <p:cNvSpPr/>
          <p:nvPr/>
        </p:nvSpPr>
        <p:spPr>
          <a:xfrm>
            <a:off x="5334000" y="1456720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ID" sz="2800" u="sng" dirty="0"/>
          </a:p>
          <a:p>
            <a:r>
              <a:rPr lang="en-ID" dirty="0">
                <a:latin typeface="+mj-lt"/>
              </a:rPr>
              <a:t>Name                               : </a:t>
            </a:r>
            <a:r>
              <a:rPr lang="en-ID" dirty="0" err="1">
                <a:latin typeface="+mj-lt"/>
              </a:rPr>
              <a:t>Titik</a:t>
            </a:r>
            <a:r>
              <a:rPr lang="en-ID" dirty="0">
                <a:latin typeface="+mj-lt"/>
              </a:rPr>
              <a:t> S </a:t>
            </a:r>
            <a:r>
              <a:rPr lang="en-ID" dirty="0" err="1">
                <a:latin typeface="+mj-lt"/>
              </a:rPr>
              <a:t>Ariyanto</a:t>
            </a:r>
            <a:r>
              <a:rPr lang="en-ID" dirty="0">
                <a:latin typeface="+mj-lt"/>
              </a:rPr>
              <a:t>.</a:t>
            </a:r>
          </a:p>
          <a:p>
            <a:endParaRPr lang="en-ID" dirty="0">
              <a:latin typeface="+mj-lt"/>
            </a:endParaRPr>
          </a:p>
          <a:p>
            <a:r>
              <a:rPr lang="en-ID" dirty="0">
                <a:latin typeface="+mj-lt"/>
              </a:rPr>
              <a:t>Place &amp; Date of Birth     : </a:t>
            </a:r>
            <a:r>
              <a:rPr lang="en-ID" dirty="0" err="1">
                <a:latin typeface="+mj-lt"/>
              </a:rPr>
              <a:t>Batu</a:t>
            </a:r>
            <a:r>
              <a:rPr lang="en-ID" dirty="0">
                <a:latin typeface="+mj-lt"/>
              </a:rPr>
              <a:t>, 6 January 1975.</a:t>
            </a:r>
          </a:p>
          <a:p>
            <a:endParaRPr lang="en-ID" dirty="0">
              <a:latin typeface="+mj-lt"/>
            </a:endParaRPr>
          </a:p>
          <a:p>
            <a:r>
              <a:rPr lang="en-ID" dirty="0">
                <a:latin typeface="+mj-lt"/>
              </a:rPr>
              <a:t>Address                           : Jl. Jamrud No.A2  </a:t>
            </a:r>
            <a:r>
              <a:rPr lang="en-ID" dirty="0" err="1">
                <a:latin typeface="+mj-lt"/>
              </a:rPr>
              <a:t>Batu</a:t>
            </a:r>
            <a:r>
              <a:rPr lang="en-ID" dirty="0">
                <a:latin typeface="+mj-lt"/>
              </a:rPr>
              <a:t>.</a:t>
            </a:r>
          </a:p>
          <a:p>
            <a:endParaRPr lang="en-ID" dirty="0">
              <a:latin typeface="+mj-lt"/>
            </a:endParaRPr>
          </a:p>
          <a:p>
            <a:r>
              <a:rPr lang="en-ID" dirty="0">
                <a:latin typeface="+mj-lt"/>
              </a:rPr>
              <a:t>Husband                         : </a:t>
            </a:r>
            <a:r>
              <a:rPr lang="en-ID" dirty="0" err="1">
                <a:latin typeface="+mj-lt"/>
              </a:rPr>
              <a:t>Dedi</a:t>
            </a:r>
            <a:r>
              <a:rPr lang="en-ID" dirty="0">
                <a:latin typeface="+mj-lt"/>
              </a:rPr>
              <a:t> </a:t>
            </a:r>
            <a:r>
              <a:rPr lang="en-ID" dirty="0" err="1">
                <a:latin typeface="+mj-lt"/>
              </a:rPr>
              <a:t>Ariyanto</a:t>
            </a:r>
            <a:r>
              <a:rPr lang="en-ID" dirty="0">
                <a:latin typeface="+mj-lt"/>
              </a:rPr>
              <a:t>.</a:t>
            </a:r>
          </a:p>
          <a:p>
            <a:endParaRPr lang="en-ID" dirty="0">
              <a:latin typeface="+mj-lt"/>
            </a:endParaRPr>
          </a:p>
          <a:p>
            <a:r>
              <a:rPr lang="en-ID" dirty="0">
                <a:latin typeface="+mj-lt"/>
              </a:rPr>
              <a:t>Son                                   : Ariel </a:t>
            </a:r>
            <a:r>
              <a:rPr lang="en-ID" dirty="0" err="1">
                <a:latin typeface="+mj-lt"/>
              </a:rPr>
              <a:t>Arhinza</a:t>
            </a:r>
            <a:r>
              <a:rPr lang="en-ID" dirty="0">
                <a:latin typeface="+mj-lt"/>
              </a:rPr>
              <a:t>.</a:t>
            </a:r>
          </a:p>
          <a:p>
            <a:endParaRPr lang="en-ID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092B15-E3F3-4CD1-857C-8EA35CF07887}"/>
              </a:ext>
            </a:extLst>
          </p:cNvPr>
          <p:cNvGrpSpPr/>
          <p:nvPr/>
        </p:nvGrpSpPr>
        <p:grpSpPr>
          <a:xfrm>
            <a:off x="65551" y="4156976"/>
            <a:ext cx="2718701" cy="417326"/>
            <a:chOff x="105500" y="1834691"/>
            <a:chExt cx="2718701" cy="41732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0391E6-164F-4DB0-815D-52D687306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00" y="1834691"/>
              <a:ext cx="417326" cy="41732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2B9F36-51A1-47AC-B945-D829943C24E6}"/>
                </a:ext>
              </a:extLst>
            </p:cNvPr>
            <p:cNvSpPr/>
            <p:nvPr/>
          </p:nvSpPr>
          <p:spPr>
            <a:xfrm>
              <a:off x="486382" y="1853142"/>
              <a:ext cx="23378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D" dirty="0"/>
                <a:t>Jl. Jamrud No.A2  </a:t>
              </a:r>
              <a:r>
                <a:rPr lang="en-ID" dirty="0" err="1"/>
                <a:t>Batu</a:t>
              </a:r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9047CD-1956-7146-971D-D05A280AC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2F071FD8-451E-4C9D-9AD6-0D1C8071C4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104015"/>
              </p:ext>
            </p:extLst>
          </p:nvPr>
        </p:nvGraphicFramePr>
        <p:xfrm>
          <a:off x="0" y="-433137"/>
          <a:ext cx="13122442" cy="771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30814A2D-E1A4-448A-9A60-5AB9F597B3C5}"/>
              </a:ext>
            </a:extLst>
          </p:cNvPr>
          <p:cNvSpPr txBox="1"/>
          <p:nvPr/>
        </p:nvSpPr>
        <p:spPr>
          <a:xfrm>
            <a:off x="798460" y="5572607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1982</a:t>
            </a:r>
            <a:endParaRPr lang="en-ID" sz="2000" b="1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1550D1-1D57-4198-9988-7F3BA74EA8F5}"/>
              </a:ext>
            </a:extLst>
          </p:cNvPr>
          <p:cNvSpPr txBox="1"/>
          <p:nvPr/>
        </p:nvSpPr>
        <p:spPr>
          <a:xfrm>
            <a:off x="2140168" y="4359806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1988</a:t>
            </a:r>
            <a:endParaRPr lang="en-ID" sz="2000" b="1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A6CD2D-E041-48C9-8973-6609548C5A36}"/>
              </a:ext>
            </a:extLst>
          </p:cNvPr>
          <p:cNvSpPr txBox="1"/>
          <p:nvPr/>
        </p:nvSpPr>
        <p:spPr>
          <a:xfrm>
            <a:off x="3681106" y="3642843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1991</a:t>
            </a:r>
            <a:endParaRPr lang="en-ID" sz="2000" b="1" dirty="0"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805E863-C83E-4E78-91A9-670BE8E3743F}"/>
              </a:ext>
            </a:extLst>
          </p:cNvPr>
          <p:cNvSpPr txBox="1"/>
          <p:nvPr/>
        </p:nvSpPr>
        <p:spPr>
          <a:xfrm>
            <a:off x="5273761" y="2867163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1993</a:t>
            </a:r>
            <a:endParaRPr lang="en-ID" sz="2000" b="1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704DEC-2466-40D1-A654-2F541E5A7B9A}"/>
              </a:ext>
            </a:extLst>
          </p:cNvPr>
          <p:cNvSpPr txBox="1"/>
          <p:nvPr/>
        </p:nvSpPr>
        <p:spPr>
          <a:xfrm>
            <a:off x="7361585" y="2567103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+mj-lt"/>
              </a:rPr>
              <a:t>2019</a:t>
            </a:r>
            <a:endParaRPr lang="en-ID" sz="2000" b="1" dirty="0">
              <a:latin typeface="+mj-l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82663A3-B329-451A-9133-9E1C95184993}"/>
              </a:ext>
            </a:extLst>
          </p:cNvPr>
          <p:cNvSpPr/>
          <p:nvPr/>
        </p:nvSpPr>
        <p:spPr>
          <a:xfrm>
            <a:off x="1337064" y="589077"/>
            <a:ext cx="2380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580"/>
            <a:ext cx="4782535" cy="730827"/>
          </a:xfrm>
        </p:spPr>
        <p:txBody>
          <a:bodyPr>
            <a:normAutofit fontScale="90000"/>
          </a:bodyPr>
          <a:lstStyle/>
          <a:p>
            <a:r>
              <a:rPr lang="en-US" dirty="0"/>
              <a:t>Job Experiences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A5CA63-C7E0-4AF1-B54D-5344429E67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751099"/>
              </p:ext>
            </p:extLst>
          </p:nvPr>
        </p:nvGraphicFramePr>
        <p:xfrm>
          <a:off x="1311562" y="812414"/>
          <a:ext cx="988291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DA9A-F01A-481E-A192-F11CA07C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9678"/>
            <a:ext cx="4595906" cy="2221622"/>
          </a:xfrm>
        </p:spPr>
        <p:txBody>
          <a:bodyPr>
            <a:noAutofit/>
          </a:bodyPr>
          <a:lstStyle/>
          <a:p>
            <a:r>
              <a:rPr lang="en-US" sz="2800" dirty="0"/>
              <a:t>Organization Experiences </a:t>
            </a:r>
            <a:r>
              <a:rPr lang="en-US" sz="2400" dirty="0"/>
              <a:t>(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Jember</a:t>
            </a:r>
            <a:r>
              <a:rPr lang="en-US" sz="2400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C875B-FB79-4EB2-ACC0-A26593F489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28362" y="2934241"/>
            <a:ext cx="4957437" cy="2855913"/>
          </a:xfrm>
        </p:spPr>
        <p:txBody>
          <a:bodyPr/>
          <a:lstStyle/>
          <a:p>
            <a:r>
              <a:rPr lang="en-US" dirty="0" err="1">
                <a:solidFill>
                  <a:srgbClr val="FFC000"/>
                </a:solidFill>
                <a:latin typeface="+mj-lt"/>
              </a:rPr>
              <a:t>Ketua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Sanggar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Fotografi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Lenses (SAFOLENS) UKM 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Universitas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Jember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 2 </a:t>
            </a:r>
            <a:r>
              <a:rPr lang="en-US" dirty="0" err="1">
                <a:solidFill>
                  <a:srgbClr val="FFC000"/>
                </a:solidFill>
                <a:latin typeface="+mj-lt"/>
              </a:rPr>
              <a:t>periode</a:t>
            </a:r>
            <a:r>
              <a:rPr lang="en-US" dirty="0">
                <a:solidFill>
                  <a:srgbClr val="FFC000"/>
                </a:solidFill>
                <a:latin typeface="+mj-lt"/>
              </a:rPr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704F7-10A3-438C-BF49-21B39AA5F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1132" y="573088"/>
            <a:ext cx="2998157" cy="2855912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Juara</a:t>
            </a:r>
            <a:r>
              <a:rPr lang="en-US" dirty="0">
                <a:latin typeface="+mj-lt"/>
              </a:rPr>
              <a:t> 3 </a:t>
            </a:r>
            <a:r>
              <a:rPr lang="en-US" dirty="0" err="1">
                <a:latin typeface="+mj-lt"/>
              </a:rPr>
              <a:t>Lomba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Peksiminas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Pekan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Mahasiswa</a:t>
            </a:r>
            <a:r>
              <a:rPr lang="en-US" dirty="0">
                <a:latin typeface="+mj-lt"/>
              </a:rPr>
              <a:t> Nasional)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CB0B93-889C-4918-9E62-5E04701696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6024" y="559678"/>
            <a:ext cx="2998157" cy="2855913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Juara</a:t>
            </a:r>
            <a:r>
              <a:rPr lang="en-US" dirty="0">
                <a:latin typeface="+mj-lt"/>
              </a:rPr>
              <a:t> 1 </a:t>
            </a:r>
            <a:r>
              <a:rPr lang="en-US" dirty="0" err="1">
                <a:latin typeface="+mj-lt"/>
              </a:rPr>
              <a:t>Lomba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Peksiminal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Pekan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Mahasiswa</a:t>
            </a:r>
            <a:r>
              <a:rPr lang="en-US" dirty="0">
                <a:latin typeface="+mj-lt"/>
              </a:rPr>
              <a:t> Regional) JATIM</a:t>
            </a:r>
          </a:p>
        </p:txBody>
      </p:sp>
      <p:pic>
        <p:nvPicPr>
          <p:cNvPr id="19" name="Picture Placeholder 18" descr="Medal">
            <a:extLst>
              <a:ext uri="{FF2B5EF4-FFF2-40B4-BE49-F238E27FC236}">
                <a16:creationId xmlns:a16="http://schemas.microsoft.com/office/drawing/2014/main" id="{AEA436B7-2654-4FEB-A48E-421EF9A9A0B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552" t="-31590" r="-31628" b="-31590"/>
          <a:stretch/>
        </p:blipFill>
        <p:spPr>
          <a:xfrm>
            <a:off x="10054210" y="852828"/>
            <a:ext cx="972000" cy="972000"/>
          </a:xfrm>
        </p:spPr>
      </p:pic>
      <p:pic>
        <p:nvPicPr>
          <p:cNvPr id="21" name="Picture Placeholder 20" descr="Trophy">
            <a:extLst>
              <a:ext uri="{FF2B5EF4-FFF2-40B4-BE49-F238E27FC236}">
                <a16:creationId xmlns:a16="http://schemas.microsoft.com/office/drawing/2014/main" id="{7A368000-5E96-4DAA-B5E5-BDD2F634DBA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4126" t="-34065" r="-34281" b="-34065"/>
          <a:stretch/>
        </p:blipFill>
        <p:spPr>
          <a:xfrm>
            <a:off x="6189102" y="852828"/>
            <a:ext cx="972000" cy="972000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7ECEE9-580B-8B4A-919F-4C0433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F62901-0AB1-4D11-BCAC-64BF047342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1102" y="3311968"/>
            <a:ext cx="2682585" cy="344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97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43E4CA-AE72-483E-B4AB-8454C2847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00" y="383549"/>
            <a:ext cx="8718036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2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0B74-5475-4C20-9E4F-D93144C7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1932"/>
            <a:ext cx="4595906" cy="1562638"/>
          </a:xfrm>
        </p:spPr>
        <p:txBody>
          <a:bodyPr>
            <a:normAutofit/>
          </a:bodyPr>
          <a:lstStyle/>
          <a:p>
            <a:r>
              <a:rPr lang="en-US" sz="2800" dirty="0"/>
              <a:t>Organization Experiences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5A486D2-A2CB-47AF-AB12-0976F3BAED5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/>
          <a:stretch/>
        </p:blipFill>
        <p:spPr>
          <a:xfrm>
            <a:off x="1593368" y="1175642"/>
            <a:ext cx="2179814" cy="217981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5B3B5D-2D70-464D-97D7-2F81F133E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+mj-lt"/>
              </a:rPr>
              <a:t>Team 7 </a:t>
            </a:r>
            <a:r>
              <a:rPr lang="en-US" i="1" dirty="0" err="1">
                <a:latin typeface="+mj-lt"/>
              </a:rPr>
              <a:t>Penggerak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Desa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Wisata</a:t>
            </a:r>
            <a:endParaRPr lang="en-US" i="1" dirty="0">
              <a:latin typeface="+mj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BBAFCA-88C5-4965-BDEC-02CBA7481B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8223" y="569758"/>
            <a:ext cx="1944000" cy="2700000"/>
          </a:xfrm>
        </p:spPr>
        <p:txBody>
          <a:bodyPr>
            <a:noAutofit/>
          </a:bodyPr>
          <a:lstStyle/>
          <a:p>
            <a:pPr lvl="0"/>
            <a:r>
              <a:rPr lang="en-US" sz="1200" i="1" dirty="0" err="1">
                <a:latin typeface="+mj-lt"/>
              </a:rPr>
              <a:t>Penasehat</a:t>
            </a:r>
            <a:r>
              <a:rPr lang="en-US" sz="1200" i="1" dirty="0">
                <a:latin typeface="+mj-lt"/>
              </a:rPr>
              <a:t> </a:t>
            </a:r>
            <a:r>
              <a:rPr lang="en-US" sz="1200" i="1" dirty="0" err="1">
                <a:latin typeface="+mj-lt"/>
              </a:rPr>
              <a:t>Parimaya</a:t>
            </a:r>
            <a:r>
              <a:rPr lang="en-US" sz="1200" i="1" dirty="0">
                <a:latin typeface="+mj-lt"/>
              </a:rPr>
              <a:t> (Public Relation </a:t>
            </a:r>
            <a:r>
              <a:rPr lang="en-US" sz="1200" i="1" dirty="0" err="1">
                <a:latin typeface="+mj-lt"/>
              </a:rPr>
              <a:t>Pariwisata</a:t>
            </a:r>
            <a:r>
              <a:rPr lang="en-US" sz="1200" i="1" dirty="0">
                <a:latin typeface="+mj-lt"/>
              </a:rPr>
              <a:t> Malang Raya) </a:t>
            </a:r>
            <a:endParaRPr lang="en-ID" sz="1200" i="1" dirty="0">
              <a:latin typeface="+mj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BD5911-3682-4285-879A-C6AC261D874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00958" y="585053"/>
            <a:ext cx="1944000" cy="2700000"/>
          </a:xfrm>
        </p:spPr>
        <p:txBody>
          <a:bodyPr>
            <a:normAutofit fontScale="92500"/>
          </a:bodyPr>
          <a:lstStyle/>
          <a:p>
            <a:pPr lvl="0"/>
            <a:r>
              <a:rPr lang="en-US" i="1" dirty="0">
                <a:latin typeface="+mj-lt"/>
              </a:rPr>
              <a:t>Wakil </a:t>
            </a:r>
            <a:r>
              <a:rPr lang="en-US" i="1" dirty="0" err="1">
                <a:latin typeface="+mj-lt"/>
              </a:rPr>
              <a:t>Ketua</a:t>
            </a:r>
            <a:r>
              <a:rPr lang="en-US" i="1" dirty="0">
                <a:latin typeface="+mj-lt"/>
              </a:rPr>
              <a:t> PHRI Kota </a:t>
            </a:r>
            <a:r>
              <a:rPr lang="en-US" i="1" dirty="0" err="1">
                <a:latin typeface="+mj-lt"/>
              </a:rPr>
              <a:t>Batu</a:t>
            </a:r>
            <a:r>
              <a:rPr lang="en-US" i="1">
                <a:latin typeface="+mj-lt"/>
              </a:rPr>
              <a:t> 2015-2020</a:t>
            </a:r>
            <a:endParaRPr lang="en-ID" i="1" dirty="0">
              <a:latin typeface="+mj-lt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9E5CE8C1-B631-446C-9BB6-0814870B5ECA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/>
          <a:srcRect/>
          <a:stretch/>
        </p:blipFill>
        <p:spPr>
          <a:xfrm>
            <a:off x="5234550" y="875851"/>
            <a:ext cx="1800000" cy="1343076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DCF608A-9254-4801-8B1F-A7AA58FE590D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/>
          <a:srcRect/>
          <a:stretch/>
        </p:blipFill>
        <p:spPr>
          <a:xfrm>
            <a:off x="7500223" y="1043389"/>
            <a:ext cx="1800000" cy="1008000"/>
          </a:xfrm>
        </p:spPr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D878A039-CB99-412A-BAD5-1D6255F0C322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/>
          <a:srcRect/>
          <a:stretch/>
        </p:blipFill>
        <p:spPr>
          <a:xfrm>
            <a:off x="9774852" y="969872"/>
            <a:ext cx="1800000" cy="12057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360A-177E-E146-99A7-581A7828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6BF6E6C-6975-4F8A-A847-89186F144C80}"/>
              </a:ext>
            </a:extLst>
          </p:cNvPr>
          <p:cNvSpPr txBox="1">
            <a:spLocks/>
          </p:cNvSpPr>
          <p:nvPr/>
        </p:nvSpPr>
        <p:spPr>
          <a:xfrm>
            <a:off x="5162550" y="476551"/>
            <a:ext cx="1944000" cy="270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1944000" rIns="0" bIns="7200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>
                <a:latin typeface="+mj-lt"/>
              </a:rPr>
              <a:t>Team 7 Penggerak Desa Wisata</a:t>
            </a:r>
            <a:endParaRPr lang="en-US" i="1" dirty="0">
              <a:latin typeface="+mj-lt"/>
            </a:endParaRPr>
          </a:p>
        </p:txBody>
      </p:sp>
      <p:pic>
        <p:nvPicPr>
          <p:cNvPr id="12" name="Picture Placeholder 19">
            <a:extLst>
              <a:ext uri="{FF2B5EF4-FFF2-40B4-BE49-F238E27FC236}">
                <a16:creationId xmlns:a16="http://schemas.microsoft.com/office/drawing/2014/main" id="{3FA5EF4A-7E03-4839-A0C1-A436FDE5F4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234550" y="997259"/>
            <a:ext cx="1800000" cy="1044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  <p:pic>
        <p:nvPicPr>
          <p:cNvPr id="13" name="Picture Placeholder 25">
            <a:extLst>
              <a:ext uri="{FF2B5EF4-FFF2-40B4-BE49-F238E27FC236}">
                <a16:creationId xmlns:a16="http://schemas.microsoft.com/office/drawing/2014/main" id="{CACFB491-59D1-4F4D-8B80-EA87EE5E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00223" y="1015680"/>
            <a:ext cx="180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6473129-2801-4E46-B1FE-7C8FDDAD8D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774852" y="942163"/>
            <a:ext cx="1800000" cy="1205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491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3233" y="4198431"/>
            <a:ext cx="5550854" cy="1591181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“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Pemimpin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itu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dibentuk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bukan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dilahirkan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82D6-6FE9-264F-8985-EBC964197B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5607050"/>
            <a:ext cx="407987" cy="365125"/>
          </a:xfrm>
        </p:spPr>
        <p:txBody>
          <a:bodyPr/>
          <a:lstStyle/>
          <a:p>
            <a:fld id="{13D2E340-0663-474B-992C-9192B5C45E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B7BB-8223-42E8-AAA9-CC3F1BA66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“Leadership is an action, not a position”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— Donald McGannon —</a:t>
            </a:r>
            <a:br>
              <a:rPr lang="en-ID" sz="3600" dirty="0">
                <a:solidFill>
                  <a:srgbClr val="FFFF00"/>
                </a:solidFill>
              </a:rPr>
            </a:br>
            <a:endParaRPr lang="en-ID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026AC-ED08-4ED5-AE0B-680F0858BB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2" t="10093" r="10641" b="3746"/>
          <a:stretch/>
        </p:blipFill>
        <p:spPr>
          <a:xfrm>
            <a:off x="0" y="-27709"/>
            <a:ext cx="5430982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0</TotalTime>
  <Words>332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Calisto MT</vt:lpstr>
      <vt:lpstr>Century Schoolbook</vt:lpstr>
      <vt:lpstr>Corbel</vt:lpstr>
      <vt:lpstr>Headlines</vt:lpstr>
      <vt:lpstr>Titik S Ariyanto Marketing &amp; PR Manager Jawa Timur Park Group  </vt:lpstr>
      <vt:lpstr>Personal Details</vt:lpstr>
      <vt:lpstr>PowerPoint Presentation</vt:lpstr>
      <vt:lpstr>Job Experiences </vt:lpstr>
      <vt:lpstr>Organization Experiences (Universitas Jember)</vt:lpstr>
      <vt:lpstr>PowerPoint Presentation</vt:lpstr>
      <vt:lpstr>Organization Experiences</vt:lpstr>
      <vt:lpstr>LEADERSHIP </vt:lpstr>
      <vt:lpstr>“Leadership is an action, not a position” — Donald McGannon — </vt:lpstr>
      <vt:lpstr>1. Memiliki Pengetahuan luas 2. Kemampuan analisa yang tinggi 3. Memiliki antusiasme yang tinggi 4. Berani mengambil keputusan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2019-12-17T15:49:32Z</dcterms:created>
  <dcterms:modified xsi:type="dcterms:W3CDTF">2019-12-21T08:16:03Z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