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91" r:id="rId3"/>
    <p:sldId id="275" r:id="rId4"/>
    <p:sldId id="290" r:id="rId5"/>
    <p:sldId id="292" r:id="rId6"/>
    <p:sldId id="272" r:id="rId7"/>
    <p:sldId id="293" r:id="rId8"/>
    <p:sldId id="294" r:id="rId9"/>
    <p:sldId id="297" r:id="rId10"/>
    <p:sldId id="276" r:id="rId11"/>
    <p:sldId id="277" r:id="rId12"/>
    <p:sldId id="278" r:id="rId13"/>
    <p:sldId id="279" r:id="rId14"/>
    <p:sldId id="280" r:id="rId15"/>
    <p:sldId id="281" r:id="rId16"/>
    <p:sldId id="296" r:id="rId17"/>
    <p:sldId id="282" r:id="rId18"/>
    <p:sldId id="283" r:id="rId19"/>
    <p:sldId id="284" r:id="rId20"/>
    <p:sldId id="285" r:id="rId21"/>
    <p:sldId id="286" r:id="rId22"/>
    <p:sldId id="287" r:id="rId23"/>
    <p:sldId id="295" r:id="rId24"/>
    <p:sldId id="288" r:id="rId25"/>
    <p:sldId id="289" r:id="rId26"/>
    <p:sldId id="269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9900"/>
    <a:srgbClr val="FF9900"/>
    <a:srgbClr val="CC6600"/>
    <a:srgbClr val="CC0066"/>
    <a:srgbClr val="660033"/>
    <a:srgbClr val="FFFF99"/>
    <a:srgbClr val="FFFF66"/>
    <a:srgbClr val="F6FEC6"/>
    <a:srgbClr val="E6D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4" y="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7FBC0-B15D-4375-A588-0C10AC31DDE1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9859F-BF30-4DF4-B5B3-E2AA32FE7485}">
      <dgm:prSet custT="1"/>
      <dgm:spPr/>
      <dgm:t>
        <a:bodyPr/>
        <a:lstStyle/>
        <a:p>
          <a:pPr algn="l" rtl="0"/>
          <a:r>
            <a:rPr kumimoji="1" lang="en-US" sz="4000" b="1" dirty="0" err="1"/>
            <a:t>Pengelolaan</a:t>
          </a:r>
          <a:r>
            <a:rPr kumimoji="1" lang="en-US" sz="4000" b="1" dirty="0"/>
            <a:t> </a:t>
          </a:r>
          <a:r>
            <a:rPr kumimoji="1" lang="en-US" sz="4000" b="1" dirty="0" err="1"/>
            <a:t>jurnal</a:t>
          </a:r>
          <a:r>
            <a:rPr kumimoji="1" lang="en-US" sz="4000" b="1" dirty="0"/>
            <a:t> </a:t>
          </a:r>
          <a:r>
            <a:rPr kumimoji="1" lang="en-US" sz="4000" b="1" dirty="0" err="1"/>
            <a:t>elektronik</a:t>
          </a:r>
          <a:r>
            <a:rPr kumimoji="1" lang="en-US" sz="4000" b="1" dirty="0"/>
            <a:t> yang </a:t>
          </a:r>
          <a:r>
            <a:rPr kumimoji="1" lang="en-US" sz="4000" b="1" dirty="0" err="1"/>
            <a:t>dikembanglan</a:t>
          </a:r>
          <a:r>
            <a:rPr kumimoji="1" lang="en-US" sz="4000" b="1" dirty="0"/>
            <a:t> </a:t>
          </a:r>
          <a:r>
            <a:rPr kumimoji="1" lang="en-US" sz="4000" b="1" dirty="0" err="1"/>
            <a:t>oleh</a:t>
          </a:r>
          <a:r>
            <a:rPr kumimoji="1" lang="en-US" sz="4000" b="1" dirty="0"/>
            <a:t> </a:t>
          </a:r>
          <a:r>
            <a:rPr kumimoji="1" lang="en-US" sz="4000" b="1" i="1" dirty="0"/>
            <a:t>Public Knowledge Project </a:t>
          </a:r>
          <a:r>
            <a:rPr kumimoji="1" lang="en-US" sz="4000" b="1" i="1" dirty="0">
              <a:sym typeface="Wingdings" panose="05000000000000000000" pitchFamily="2" charset="2"/>
            </a:rPr>
            <a:t> </a:t>
          </a:r>
          <a:r>
            <a:rPr kumimoji="1" lang="en-US" sz="4000" b="1" dirty="0" err="1"/>
            <a:t>memperluas</a:t>
          </a:r>
          <a:r>
            <a:rPr kumimoji="1" lang="en-US" sz="4000" b="1" dirty="0"/>
            <a:t> </a:t>
          </a:r>
          <a:r>
            <a:rPr kumimoji="1" lang="en-US" sz="4000" b="1" dirty="0" err="1"/>
            <a:t>dan</a:t>
          </a:r>
          <a:r>
            <a:rPr kumimoji="1" lang="en-US" sz="4000" b="1" dirty="0"/>
            <a:t> </a:t>
          </a:r>
          <a:r>
            <a:rPr kumimoji="1" lang="en-US" sz="4000" b="1" dirty="0" err="1"/>
            <a:t>meningkatkan</a:t>
          </a:r>
          <a:r>
            <a:rPr kumimoji="1" lang="en-US" sz="4000" b="1" dirty="0"/>
            <a:t> </a:t>
          </a:r>
          <a:r>
            <a:rPr kumimoji="1" lang="en-US" sz="4000" b="1" dirty="0" err="1"/>
            <a:t>akses</a:t>
          </a:r>
          <a:r>
            <a:rPr kumimoji="1" lang="en-US" sz="4000" b="1" dirty="0"/>
            <a:t> </a:t>
          </a:r>
          <a:r>
            <a:rPr kumimoji="1" lang="en-US" sz="4000" b="1" dirty="0" err="1"/>
            <a:t>ke</a:t>
          </a:r>
          <a:r>
            <a:rPr kumimoji="1" lang="en-US" sz="4000" b="1" dirty="0"/>
            <a:t> </a:t>
          </a:r>
          <a:r>
            <a:rPr kumimoji="1" lang="en-US" sz="4000" b="1" dirty="0" err="1"/>
            <a:t>karya</a:t>
          </a:r>
          <a:r>
            <a:rPr kumimoji="1" lang="en-US" sz="4000" b="1" dirty="0"/>
            <a:t> </a:t>
          </a:r>
          <a:r>
            <a:rPr kumimoji="1" lang="en-US" sz="4000" b="1" dirty="0" err="1"/>
            <a:t>penelitian</a:t>
          </a:r>
          <a:endParaRPr lang="en-US" sz="4000" b="1" dirty="0"/>
        </a:p>
      </dgm:t>
    </dgm:pt>
    <dgm:pt modelId="{E47D9F39-839C-44DE-98EE-46FB160F25B3}" type="parTrans" cxnId="{D27041B0-3753-4763-8812-9BAB7B9E9FDA}">
      <dgm:prSet/>
      <dgm:spPr/>
      <dgm:t>
        <a:bodyPr/>
        <a:lstStyle/>
        <a:p>
          <a:endParaRPr lang="en-US" sz="1400" b="1"/>
        </a:p>
      </dgm:t>
    </dgm:pt>
    <dgm:pt modelId="{51D70753-0934-4AB5-8945-57A0FECCC25A}" type="sibTrans" cxnId="{D27041B0-3753-4763-8812-9BAB7B9E9FDA}">
      <dgm:prSet/>
      <dgm:spPr/>
      <dgm:t>
        <a:bodyPr/>
        <a:lstStyle/>
        <a:p>
          <a:endParaRPr lang="en-US" sz="1400" b="1"/>
        </a:p>
      </dgm:t>
    </dgm:pt>
    <dgm:pt modelId="{168013C7-C79A-44CC-B738-AFD4558B0D1B}" type="pres">
      <dgm:prSet presAssocID="{CD87FBC0-B15D-4375-A588-0C10AC31DDE1}" presName="compositeShape" presStyleCnt="0">
        <dgm:presLayoutVars>
          <dgm:chMax val="7"/>
          <dgm:dir/>
          <dgm:resizeHandles val="exact"/>
        </dgm:presLayoutVars>
      </dgm:prSet>
      <dgm:spPr/>
    </dgm:pt>
    <dgm:pt modelId="{A147D6FF-F98E-4945-BFA7-1735887B61DB}" type="pres">
      <dgm:prSet presAssocID="{54B9859F-BF30-4DF4-B5B3-E2AA32FE7485}" presName="circ1TxSh" presStyleLbl="vennNode1" presStyleIdx="0" presStyleCnt="1" custScaleX="150328" custScaleY="91517" custLinFactNeighborX="-622" custLinFactNeighborY="2164"/>
      <dgm:spPr>
        <a:prstGeom prst="flowChartAlternateProcess">
          <a:avLst/>
        </a:prstGeom>
      </dgm:spPr>
    </dgm:pt>
  </dgm:ptLst>
  <dgm:cxnLst>
    <dgm:cxn modelId="{4356772F-0569-41DD-90D1-10C4B9A7A44A}" type="presOf" srcId="{CD87FBC0-B15D-4375-A588-0C10AC31DDE1}" destId="{168013C7-C79A-44CC-B738-AFD4558B0D1B}" srcOrd="0" destOrd="0" presId="urn:microsoft.com/office/officeart/2005/8/layout/venn1"/>
    <dgm:cxn modelId="{D27041B0-3753-4763-8812-9BAB7B9E9FDA}" srcId="{CD87FBC0-B15D-4375-A588-0C10AC31DDE1}" destId="{54B9859F-BF30-4DF4-B5B3-E2AA32FE7485}" srcOrd="0" destOrd="0" parTransId="{E47D9F39-839C-44DE-98EE-46FB160F25B3}" sibTransId="{51D70753-0934-4AB5-8945-57A0FECCC25A}"/>
    <dgm:cxn modelId="{502DFEBA-4386-4000-B26C-BB2F27B158F9}" type="presOf" srcId="{54B9859F-BF30-4DF4-B5B3-E2AA32FE7485}" destId="{A147D6FF-F98E-4945-BFA7-1735887B61DB}" srcOrd="0" destOrd="0" presId="urn:microsoft.com/office/officeart/2005/8/layout/venn1"/>
    <dgm:cxn modelId="{B444C34C-5850-469F-A72A-B24E22E970F6}" type="presParOf" srcId="{168013C7-C79A-44CC-B738-AFD4558B0D1B}" destId="{A147D6FF-F98E-4945-BFA7-1735887B61D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FB7CFF-24AA-4441-B23C-E618184D780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0044F38-5E64-49B3-841A-7FA2981B912D}">
      <dgm:prSet/>
      <dgm:spPr/>
      <dgm:t>
        <a:bodyPr/>
        <a:lstStyle/>
        <a:p>
          <a:pPr algn="ctr" rtl="0"/>
          <a:r>
            <a:rPr lang="en-US" dirty="0">
              <a:solidFill>
                <a:schemeClr val="tx1"/>
              </a:solidFill>
            </a:rPr>
            <a:t>Author</a:t>
          </a:r>
        </a:p>
      </dgm:t>
    </dgm:pt>
    <dgm:pt modelId="{DC89E0B0-513C-46EC-B505-E9BB15AF339E}" type="parTrans" cxnId="{87416763-D1C2-4340-B819-C5C14F3A2039}">
      <dgm:prSet/>
      <dgm:spPr/>
      <dgm:t>
        <a:bodyPr/>
        <a:lstStyle/>
        <a:p>
          <a:endParaRPr lang="en-US"/>
        </a:p>
      </dgm:t>
    </dgm:pt>
    <dgm:pt modelId="{84B059CE-4727-4B7C-ABBD-9C031AD196DF}" type="sibTrans" cxnId="{87416763-D1C2-4340-B819-C5C14F3A2039}">
      <dgm:prSet/>
      <dgm:spPr/>
      <dgm:t>
        <a:bodyPr/>
        <a:lstStyle/>
        <a:p>
          <a:endParaRPr lang="en-US"/>
        </a:p>
      </dgm:t>
    </dgm:pt>
    <dgm:pt modelId="{E2520D57-E5D6-414B-99A8-9A6CE96BB852}">
      <dgm:prSet/>
      <dgm:spPr/>
      <dgm:t>
        <a:bodyPr/>
        <a:lstStyle/>
        <a:p>
          <a:pPr algn="ctr" rtl="0"/>
          <a:r>
            <a:rPr lang="en-US" dirty="0">
              <a:solidFill>
                <a:schemeClr val="tx1"/>
              </a:solidFill>
            </a:rPr>
            <a:t>Editors</a:t>
          </a:r>
        </a:p>
      </dgm:t>
    </dgm:pt>
    <dgm:pt modelId="{EB473A85-4075-4766-B735-3565087E4981}" type="parTrans" cxnId="{BF1868DC-2AE2-4F1F-94BF-4E70D8DA98D1}">
      <dgm:prSet/>
      <dgm:spPr/>
      <dgm:t>
        <a:bodyPr/>
        <a:lstStyle/>
        <a:p>
          <a:endParaRPr lang="en-US"/>
        </a:p>
      </dgm:t>
    </dgm:pt>
    <dgm:pt modelId="{8414A4A7-66C5-473B-9918-78B878B878AA}" type="sibTrans" cxnId="{BF1868DC-2AE2-4F1F-94BF-4E70D8DA98D1}">
      <dgm:prSet/>
      <dgm:spPr/>
      <dgm:t>
        <a:bodyPr/>
        <a:lstStyle/>
        <a:p>
          <a:endParaRPr lang="en-US"/>
        </a:p>
      </dgm:t>
    </dgm:pt>
    <dgm:pt modelId="{605CC428-3B96-42A2-8618-AD9F1CD9656E}">
      <dgm:prSet/>
      <dgm:spPr/>
      <dgm:t>
        <a:bodyPr/>
        <a:lstStyle/>
        <a:p>
          <a:pPr algn="ctr" rtl="0"/>
          <a:r>
            <a:rPr lang="en-US" dirty="0"/>
            <a:t>Reviewer</a:t>
          </a:r>
        </a:p>
      </dgm:t>
    </dgm:pt>
    <dgm:pt modelId="{4B9E8E01-4C15-4033-9EC2-1F847C8B9B2C}" type="parTrans" cxnId="{193BC40A-4A68-4EA5-B61A-B65D403AE1A0}">
      <dgm:prSet/>
      <dgm:spPr/>
      <dgm:t>
        <a:bodyPr/>
        <a:lstStyle/>
        <a:p>
          <a:endParaRPr lang="en-US"/>
        </a:p>
      </dgm:t>
    </dgm:pt>
    <dgm:pt modelId="{EF3DCFA2-2F59-4ED1-B594-B3B2B24372F5}" type="sibTrans" cxnId="{193BC40A-4A68-4EA5-B61A-B65D403AE1A0}">
      <dgm:prSet/>
      <dgm:spPr/>
      <dgm:t>
        <a:bodyPr/>
        <a:lstStyle/>
        <a:p>
          <a:endParaRPr lang="en-US"/>
        </a:p>
      </dgm:t>
    </dgm:pt>
    <dgm:pt modelId="{04AEE2FE-0712-4932-BA81-C720BA01408E}" type="pres">
      <dgm:prSet presAssocID="{2AFB7CFF-24AA-4441-B23C-E618184D7807}" presName="linear" presStyleCnt="0">
        <dgm:presLayoutVars>
          <dgm:animLvl val="lvl"/>
          <dgm:resizeHandles val="exact"/>
        </dgm:presLayoutVars>
      </dgm:prSet>
      <dgm:spPr/>
    </dgm:pt>
    <dgm:pt modelId="{3A4AA330-E074-4A30-8C80-F112A7B787E5}" type="pres">
      <dgm:prSet presAssocID="{50044F38-5E64-49B3-841A-7FA2981B912D}" presName="parentText" presStyleLbl="node1" presStyleIdx="0" presStyleCnt="3" custAng="0" custLinFactX="36594" custLinFactY="-300000" custLinFactNeighborX="100000" custLinFactNeighborY="-369905">
        <dgm:presLayoutVars>
          <dgm:chMax val="0"/>
          <dgm:bulletEnabled val="1"/>
        </dgm:presLayoutVars>
      </dgm:prSet>
      <dgm:spPr/>
    </dgm:pt>
    <dgm:pt modelId="{BD4E5896-9DBC-4D88-AA06-3CC2C26C8D0D}" type="pres">
      <dgm:prSet presAssocID="{84B059CE-4727-4B7C-ABBD-9C031AD196DF}" presName="spacer" presStyleCnt="0"/>
      <dgm:spPr/>
    </dgm:pt>
    <dgm:pt modelId="{64CBFEE5-19F1-4DA3-9618-F57E2AC8E62E}" type="pres">
      <dgm:prSet presAssocID="{E2520D57-E5D6-414B-99A8-9A6CE96BB8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50DC96-CFD3-488A-8B1F-6BA633DF57B8}" type="pres">
      <dgm:prSet presAssocID="{8414A4A7-66C5-473B-9918-78B878B878AA}" presName="spacer" presStyleCnt="0"/>
      <dgm:spPr/>
    </dgm:pt>
    <dgm:pt modelId="{F24DEC3D-BEB9-4DB6-88F1-393CCA0BC502}" type="pres">
      <dgm:prSet presAssocID="{605CC428-3B96-42A2-8618-AD9F1CD9656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93BC40A-4A68-4EA5-B61A-B65D403AE1A0}" srcId="{2AFB7CFF-24AA-4441-B23C-E618184D7807}" destId="{605CC428-3B96-42A2-8618-AD9F1CD9656E}" srcOrd="2" destOrd="0" parTransId="{4B9E8E01-4C15-4033-9EC2-1F847C8B9B2C}" sibTransId="{EF3DCFA2-2F59-4ED1-B594-B3B2B24372F5}"/>
    <dgm:cxn modelId="{05D33C16-2495-4AD5-8C80-14AA35ECC19A}" type="presOf" srcId="{E2520D57-E5D6-414B-99A8-9A6CE96BB852}" destId="{64CBFEE5-19F1-4DA3-9618-F57E2AC8E62E}" srcOrd="0" destOrd="0" presId="urn:microsoft.com/office/officeart/2005/8/layout/vList2"/>
    <dgm:cxn modelId="{87416763-D1C2-4340-B819-C5C14F3A2039}" srcId="{2AFB7CFF-24AA-4441-B23C-E618184D7807}" destId="{50044F38-5E64-49B3-841A-7FA2981B912D}" srcOrd="0" destOrd="0" parTransId="{DC89E0B0-513C-46EC-B505-E9BB15AF339E}" sibTransId="{84B059CE-4727-4B7C-ABBD-9C031AD196DF}"/>
    <dgm:cxn modelId="{D7D55AA9-300F-4C77-8693-280790148E49}" type="presOf" srcId="{605CC428-3B96-42A2-8618-AD9F1CD9656E}" destId="{F24DEC3D-BEB9-4DB6-88F1-393CCA0BC502}" srcOrd="0" destOrd="0" presId="urn:microsoft.com/office/officeart/2005/8/layout/vList2"/>
    <dgm:cxn modelId="{D7CDA4CB-FDD7-4FAC-A065-8BBC19B79DB0}" type="presOf" srcId="{2AFB7CFF-24AA-4441-B23C-E618184D7807}" destId="{04AEE2FE-0712-4932-BA81-C720BA01408E}" srcOrd="0" destOrd="0" presId="urn:microsoft.com/office/officeart/2005/8/layout/vList2"/>
    <dgm:cxn modelId="{5EF853D2-ABB0-48C8-8652-6505242411CD}" type="presOf" srcId="{50044F38-5E64-49B3-841A-7FA2981B912D}" destId="{3A4AA330-E074-4A30-8C80-F112A7B787E5}" srcOrd="0" destOrd="0" presId="urn:microsoft.com/office/officeart/2005/8/layout/vList2"/>
    <dgm:cxn modelId="{BF1868DC-2AE2-4F1F-94BF-4E70D8DA98D1}" srcId="{2AFB7CFF-24AA-4441-B23C-E618184D7807}" destId="{E2520D57-E5D6-414B-99A8-9A6CE96BB852}" srcOrd="1" destOrd="0" parTransId="{EB473A85-4075-4766-B735-3565087E4981}" sibTransId="{8414A4A7-66C5-473B-9918-78B878B878AA}"/>
    <dgm:cxn modelId="{68A82D67-98E5-4A2F-9FB2-572B34FC243C}" type="presParOf" srcId="{04AEE2FE-0712-4932-BA81-C720BA01408E}" destId="{3A4AA330-E074-4A30-8C80-F112A7B787E5}" srcOrd="0" destOrd="0" presId="urn:microsoft.com/office/officeart/2005/8/layout/vList2"/>
    <dgm:cxn modelId="{209D97DD-6EC5-4762-9FC4-22447E9BB047}" type="presParOf" srcId="{04AEE2FE-0712-4932-BA81-C720BA01408E}" destId="{BD4E5896-9DBC-4D88-AA06-3CC2C26C8D0D}" srcOrd="1" destOrd="0" presId="urn:microsoft.com/office/officeart/2005/8/layout/vList2"/>
    <dgm:cxn modelId="{07215F24-5487-45A5-BCFA-B02760175BD5}" type="presParOf" srcId="{04AEE2FE-0712-4932-BA81-C720BA01408E}" destId="{64CBFEE5-19F1-4DA3-9618-F57E2AC8E62E}" srcOrd="2" destOrd="0" presId="urn:microsoft.com/office/officeart/2005/8/layout/vList2"/>
    <dgm:cxn modelId="{252D7E4A-8437-4666-A9D0-29A02F1EB760}" type="presParOf" srcId="{04AEE2FE-0712-4932-BA81-C720BA01408E}" destId="{0850DC96-CFD3-488A-8B1F-6BA633DF57B8}" srcOrd="3" destOrd="0" presId="urn:microsoft.com/office/officeart/2005/8/layout/vList2"/>
    <dgm:cxn modelId="{2E08BB4C-4CB0-4794-A167-030C765A99D7}" type="presParOf" srcId="{04AEE2FE-0712-4932-BA81-C720BA01408E}" destId="{F24DEC3D-BEB9-4DB6-88F1-393CCA0BC5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E88C08-0CC3-4225-A12B-95CC7220371A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AFD3A4-C723-44B6-9924-6F3D1CB6EFDF}">
      <dgm:prSet custT="1"/>
      <dgm:spPr/>
      <dgm:t>
        <a:bodyPr/>
        <a:lstStyle/>
        <a:p>
          <a:pPr algn="l" rtl="0"/>
          <a:r>
            <a:rPr lang="en-US" sz="1600" dirty="0"/>
            <a:t>user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kewenangan</a:t>
          </a:r>
          <a:r>
            <a:rPr lang="en-US" sz="1600" dirty="0"/>
            <a:t> </a:t>
          </a:r>
          <a:r>
            <a:rPr lang="en-US" sz="1600" dirty="0" err="1"/>
            <a:t>tertinggi</a:t>
          </a:r>
          <a:r>
            <a:rPr lang="en-US" sz="1600" dirty="0"/>
            <a:t> (</a:t>
          </a:r>
          <a:r>
            <a:rPr lang="en-US" sz="1600" dirty="0" err="1"/>
            <a:t>menerima</a:t>
          </a:r>
          <a:r>
            <a:rPr lang="en-US" sz="1600" dirty="0"/>
            <a:t> </a:t>
          </a:r>
          <a:r>
            <a:rPr lang="en-US" sz="1600" dirty="0" err="1"/>
            <a:t>pendaftaran</a:t>
          </a:r>
          <a:r>
            <a:rPr lang="en-US" sz="1600" dirty="0"/>
            <a:t>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baru</a:t>
          </a:r>
          <a:r>
            <a:rPr lang="en-US" sz="1600" dirty="0"/>
            <a:t>, </a:t>
          </a:r>
          <a:r>
            <a:rPr lang="en-US" sz="1600" dirty="0" err="1"/>
            <a:t>menghapus</a:t>
          </a:r>
          <a:r>
            <a:rPr lang="en-US" sz="1600" dirty="0"/>
            <a:t>, </a:t>
          </a:r>
          <a:r>
            <a:rPr lang="en-US" sz="1600" dirty="0" err="1"/>
            <a:t>mengganti</a:t>
          </a:r>
          <a:r>
            <a:rPr lang="en-US" sz="1600" dirty="0"/>
            <a:t> </a:t>
          </a:r>
          <a:r>
            <a:rPr lang="en-US" sz="1600" dirty="0" err="1"/>
            <a:t>nama</a:t>
          </a:r>
          <a:r>
            <a:rPr lang="en-US" sz="1600" dirty="0"/>
            <a:t> </a:t>
          </a:r>
          <a:r>
            <a:rPr lang="en-US" sz="1600" dirty="0" err="1"/>
            <a:t>dll</a:t>
          </a:r>
          <a:r>
            <a:rPr lang="en-US" sz="1600" dirty="0"/>
            <a:t>)</a:t>
          </a:r>
        </a:p>
      </dgm:t>
    </dgm:pt>
    <dgm:pt modelId="{5E109CFE-CB8A-4AFC-8D83-0BFB59BC51A4}" type="parTrans" cxnId="{67B4D243-DCD5-42FE-BBF1-9BD6FA5BF1FA}">
      <dgm:prSet/>
      <dgm:spPr/>
      <dgm:t>
        <a:bodyPr/>
        <a:lstStyle/>
        <a:p>
          <a:endParaRPr lang="en-US"/>
        </a:p>
      </dgm:t>
    </dgm:pt>
    <dgm:pt modelId="{B6A93F85-2573-48A9-AD97-EAC074A2D045}" type="sibTrans" cxnId="{67B4D243-DCD5-42FE-BBF1-9BD6FA5BF1FA}">
      <dgm:prSet/>
      <dgm:spPr/>
      <dgm:t>
        <a:bodyPr/>
        <a:lstStyle/>
        <a:p>
          <a:endParaRPr lang="en-US"/>
        </a:p>
      </dgm:t>
    </dgm:pt>
    <dgm:pt modelId="{DAA9C867-F979-45E2-94FD-B992B65F6386}">
      <dgm:prSet custT="1"/>
      <dgm:spPr/>
      <dgm:t>
        <a:bodyPr/>
        <a:lstStyle/>
        <a:p>
          <a:pPr algn="l" rtl="0"/>
          <a:r>
            <a:rPr lang="en-US" sz="1600" dirty="0"/>
            <a:t>user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kewenangan</a:t>
          </a:r>
          <a:r>
            <a:rPr lang="en-US" sz="1600" dirty="0"/>
            <a:t> </a:t>
          </a:r>
          <a:r>
            <a:rPr lang="en-US" sz="1600" dirty="0" err="1"/>
            <a:t>tinggi</a:t>
          </a:r>
          <a:r>
            <a:rPr lang="en-US" sz="1600" dirty="0"/>
            <a:t> di level </a:t>
          </a:r>
          <a:r>
            <a:rPr lang="en-US" sz="1600" dirty="0" err="1"/>
            <a:t>jurnal</a:t>
          </a:r>
          <a:r>
            <a:rPr lang="en-US" sz="1600" dirty="0"/>
            <a:t> </a:t>
          </a:r>
          <a:r>
            <a:rPr lang="en-US" sz="1600" dirty="0" err="1"/>
            <a:t>tertentu</a:t>
          </a:r>
          <a:endParaRPr lang="en-US" sz="1600" dirty="0"/>
        </a:p>
      </dgm:t>
    </dgm:pt>
    <dgm:pt modelId="{FBB1901B-D192-4413-B2B0-9CF3B5DE6EA5}" type="parTrans" cxnId="{0B1196FA-F448-42E7-BEFD-16FB8918D383}">
      <dgm:prSet/>
      <dgm:spPr/>
      <dgm:t>
        <a:bodyPr/>
        <a:lstStyle/>
        <a:p>
          <a:endParaRPr lang="en-US"/>
        </a:p>
      </dgm:t>
    </dgm:pt>
    <dgm:pt modelId="{18711FD0-48E0-4230-B1CA-59EB74FB878F}" type="sibTrans" cxnId="{0B1196FA-F448-42E7-BEFD-16FB8918D383}">
      <dgm:prSet/>
      <dgm:spPr/>
      <dgm:t>
        <a:bodyPr/>
        <a:lstStyle/>
        <a:p>
          <a:endParaRPr lang="en-US"/>
        </a:p>
      </dgm:t>
    </dgm:pt>
    <dgm:pt modelId="{287B55F2-1336-4F67-B3D6-6FFEC045DD7D}">
      <dgm:prSet custT="1"/>
      <dgm:spPr/>
      <dgm:t>
        <a:bodyPr/>
        <a:lstStyle/>
        <a:p>
          <a:pPr algn="l" rtl="0"/>
          <a:r>
            <a:rPr lang="en-US" sz="1600" dirty="0"/>
            <a:t>user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peran</a:t>
          </a:r>
          <a:r>
            <a:rPr lang="en-US" sz="1600" dirty="0"/>
            <a:t> </a:t>
          </a:r>
          <a:r>
            <a:rPr lang="en-US" sz="1600" dirty="0" err="1"/>
            <a:t>utama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mengelola</a:t>
          </a:r>
          <a:r>
            <a:rPr lang="en-US" sz="1600" dirty="0"/>
            <a:t> </a:t>
          </a:r>
          <a:r>
            <a:rPr lang="en-US" sz="1600" dirty="0" err="1"/>
            <a:t>artikel</a:t>
          </a:r>
          <a:r>
            <a:rPr lang="en-US" sz="1600" dirty="0"/>
            <a:t> yang </a:t>
          </a:r>
          <a:r>
            <a:rPr lang="en-US" sz="1600" dirty="0" err="1"/>
            <a:t>masuk</a:t>
          </a:r>
          <a:endParaRPr lang="en-US" sz="1600" dirty="0"/>
        </a:p>
      </dgm:t>
    </dgm:pt>
    <dgm:pt modelId="{8C1AB6EE-A673-4002-9F45-425FA6ED0FB2}" type="parTrans" cxnId="{CB8BCA0B-2D69-41A0-95D0-CCCE50CF1DFC}">
      <dgm:prSet/>
      <dgm:spPr/>
      <dgm:t>
        <a:bodyPr/>
        <a:lstStyle/>
        <a:p>
          <a:endParaRPr lang="en-US"/>
        </a:p>
      </dgm:t>
    </dgm:pt>
    <dgm:pt modelId="{D1CAB3BC-0B15-4CA6-98FB-054779027FEA}" type="sibTrans" cxnId="{CB8BCA0B-2D69-41A0-95D0-CCCE50CF1DFC}">
      <dgm:prSet/>
      <dgm:spPr/>
      <dgm:t>
        <a:bodyPr/>
        <a:lstStyle/>
        <a:p>
          <a:endParaRPr lang="en-US"/>
        </a:p>
      </dgm:t>
    </dgm:pt>
    <dgm:pt modelId="{1CD3FB03-98A7-4A6F-B96D-818D78AAE634}">
      <dgm:prSet custT="1"/>
      <dgm:spPr/>
      <dgm:t>
        <a:bodyPr/>
        <a:lstStyle/>
        <a:p>
          <a:pPr algn="l" rtl="0"/>
          <a:r>
            <a:rPr lang="en-US" sz="1600" dirty="0"/>
            <a:t>user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peran</a:t>
          </a:r>
          <a:r>
            <a:rPr lang="en-US" sz="1600" dirty="0"/>
            <a:t> </a:t>
          </a:r>
          <a:r>
            <a:rPr lang="en-US" sz="1600" dirty="0" err="1"/>
            <a:t>menilai</a:t>
          </a:r>
          <a:r>
            <a:rPr lang="en-US" sz="1600" dirty="0"/>
            <a:t> </a:t>
          </a:r>
          <a:r>
            <a:rPr lang="en-US" sz="1600" dirty="0" err="1"/>
            <a:t>kelayakan</a:t>
          </a:r>
          <a:r>
            <a:rPr lang="en-US" sz="1600" dirty="0"/>
            <a:t> </a:t>
          </a:r>
          <a:r>
            <a:rPr lang="en-US" sz="1600" dirty="0" err="1"/>
            <a:t>artikel</a:t>
          </a:r>
          <a:r>
            <a:rPr lang="en-US" sz="1600" dirty="0"/>
            <a:t> yang </a:t>
          </a:r>
          <a:r>
            <a:rPr lang="en-US" sz="1600" dirty="0" err="1"/>
            <a:t>masuk</a:t>
          </a:r>
          <a:endParaRPr lang="en-US" sz="1600" dirty="0"/>
        </a:p>
      </dgm:t>
    </dgm:pt>
    <dgm:pt modelId="{07878144-A57F-4ADA-8EF8-571CE0033941}" type="parTrans" cxnId="{BFACF4EC-3AC5-40E4-B068-DB3C5E52CA39}">
      <dgm:prSet/>
      <dgm:spPr/>
      <dgm:t>
        <a:bodyPr/>
        <a:lstStyle/>
        <a:p>
          <a:endParaRPr lang="en-US"/>
        </a:p>
      </dgm:t>
    </dgm:pt>
    <dgm:pt modelId="{2BA89533-7FBC-41DB-A391-9C3CAEB0ACC3}" type="sibTrans" cxnId="{BFACF4EC-3AC5-40E4-B068-DB3C5E52CA39}">
      <dgm:prSet/>
      <dgm:spPr/>
      <dgm:t>
        <a:bodyPr/>
        <a:lstStyle/>
        <a:p>
          <a:endParaRPr lang="en-US"/>
        </a:p>
      </dgm:t>
    </dgm:pt>
    <dgm:pt modelId="{D1ACC26B-0054-40C0-A5E8-79CE7D1A7B75}">
      <dgm:prSet custT="1"/>
      <dgm:spPr/>
      <dgm:t>
        <a:bodyPr/>
        <a:lstStyle/>
        <a:p>
          <a:pPr algn="l" rtl="0"/>
          <a:r>
            <a:rPr lang="en-US" sz="1600" dirty="0"/>
            <a:t>user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peran</a:t>
          </a:r>
          <a:r>
            <a:rPr lang="en-US" sz="1600" dirty="0"/>
            <a:t> </a:t>
          </a:r>
          <a:r>
            <a:rPr lang="en-US" sz="1600" dirty="0" err="1"/>
            <a:t>sebagai</a:t>
          </a:r>
          <a:r>
            <a:rPr lang="en-US" sz="1600" dirty="0"/>
            <a:t> contributor </a:t>
          </a:r>
          <a:r>
            <a:rPr lang="en-US" sz="1600" dirty="0" err="1"/>
            <a:t>artikel</a:t>
          </a:r>
          <a:r>
            <a:rPr lang="en-US" sz="1600" dirty="0"/>
            <a:t> yang </a:t>
          </a:r>
          <a:r>
            <a:rPr lang="en-US" sz="1600" dirty="0" err="1"/>
            <a:t>berharap</a:t>
          </a:r>
          <a:r>
            <a:rPr lang="en-US" sz="1600" dirty="0"/>
            <a:t> </a:t>
          </a:r>
          <a:r>
            <a:rPr lang="en-US" sz="1600" dirty="0" err="1"/>
            <a:t>artikelnya</a:t>
          </a:r>
          <a:r>
            <a:rPr lang="en-US" sz="1600" dirty="0"/>
            <a:t> </a:t>
          </a:r>
          <a:r>
            <a:rPr lang="en-US" sz="1600" dirty="0" err="1"/>
            <a:t>diterbitkan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jurnal</a:t>
          </a:r>
          <a:r>
            <a:rPr lang="en-US" sz="1600" dirty="0"/>
            <a:t>.</a:t>
          </a:r>
        </a:p>
      </dgm:t>
    </dgm:pt>
    <dgm:pt modelId="{E29D188A-35CE-49C5-B65E-7C2A71F0FD65}" type="parTrans" cxnId="{022F5220-6D17-49E5-A56A-CCBE4882EA9E}">
      <dgm:prSet/>
      <dgm:spPr/>
      <dgm:t>
        <a:bodyPr/>
        <a:lstStyle/>
        <a:p>
          <a:endParaRPr lang="en-US"/>
        </a:p>
      </dgm:t>
    </dgm:pt>
    <dgm:pt modelId="{A02E3D1B-B00B-4CCE-AE6F-69F2572114E2}" type="sibTrans" cxnId="{022F5220-6D17-49E5-A56A-CCBE4882EA9E}">
      <dgm:prSet/>
      <dgm:spPr/>
      <dgm:t>
        <a:bodyPr/>
        <a:lstStyle/>
        <a:p>
          <a:endParaRPr lang="en-US"/>
        </a:p>
      </dgm:t>
    </dgm:pt>
    <dgm:pt modelId="{38A78D5D-C845-4649-B95F-4E5AFBCD25D2}" type="pres">
      <dgm:prSet presAssocID="{EDE88C08-0CC3-4225-A12B-95CC7220371A}" presName="compositeShape" presStyleCnt="0">
        <dgm:presLayoutVars>
          <dgm:dir/>
          <dgm:resizeHandles/>
        </dgm:presLayoutVars>
      </dgm:prSet>
      <dgm:spPr/>
    </dgm:pt>
    <dgm:pt modelId="{EFFD2509-A185-4865-80C3-122D1BA753ED}" type="pres">
      <dgm:prSet presAssocID="{EDE88C08-0CC3-4225-A12B-95CC7220371A}" presName="pyramid" presStyleLbl="node1" presStyleIdx="0" presStyleCnt="1" custScaleX="95226"/>
      <dgm:spPr/>
    </dgm:pt>
    <dgm:pt modelId="{B075BEBE-2194-4B2B-8089-40CE39EADA74}" type="pres">
      <dgm:prSet presAssocID="{EDE88C08-0CC3-4225-A12B-95CC7220371A}" presName="theList" presStyleCnt="0"/>
      <dgm:spPr/>
    </dgm:pt>
    <dgm:pt modelId="{B0905C9F-068E-432A-979F-4AAB7506E21A}" type="pres">
      <dgm:prSet presAssocID="{EEAFD3A4-C723-44B6-9924-6F3D1CB6EFDF}" presName="aNode" presStyleLbl="fgAcc1" presStyleIdx="0" presStyleCnt="5" custScaleX="106801" custScaleY="154419" custLinFactNeighborX="3220">
        <dgm:presLayoutVars>
          <dgm:bulletEnabled val="1"/>
        </dgm:presLayoutVars>
      </dgm:prSet>
      <dgm:spPr/>
    </dgm:pt>
    <dgm:pt modelId="{C9973440-03C3-4190-A17F-A4C1180041A9}" type="pres">
      <dgm:prSet presAssocID="{EEAFD3A4-C723-44B6-9924-6F3D1CB6EFDF}" presName="aSpace" presStyleCnt="0"/>
      <dgm:spPr/>
    </dgm:pt>
    <dgm:pt modelId="{EC948949-0D92-4FEE-8F63-2BCF4A90B50C}" type="pres">
      <dgm:prSet presAssocID="{DAA9C867-F979-45E2-94FD-B992B65F6386}" presName="aNode" presStyleLbl="fgAcc1" presStyleIdx="1" presStyleCnt="5" custScaleX="106801" custScaleY="154419" custLinFactNeighborX="3220">
        <dgm:presLayoutVars>
          <dgm:bulletEnabled val="1"/>
        </dgm:presLayoutVars>
      </dgm:prSet>
      <dgm:spPr/>
    </dgm:pt>
    <dgm:pt modelId="{BB9ED0CA-6817-415F-BF28-CA1DEE4407B5}" type="pres">
      <dgm:prSet presAssocID="{DAA9C867-F979-45E2-94FD-B992B65F6386}" presName="aSpace" presStyleCnt="0"/>
      <dgm:spPr/>
    </dgm:pt>
    <dgm:pt modelId="{29436051-80B7-4A47-85E9-83848F552597}" type="pres">
      <dgm:prSet presAssocID="{287B55F2-1336-4F67-B3D6-6FFEC045DD7D}" presName="aNode" presStyleLbl="fgAcc1" presStyleIdx="2" presStyleCnt="5" custScaleX="106801" custScaleY="154419" custLinFactNeighborX="3220">
        <dgm:presLayoutVars>
          <dgm:bulletEnabled val="1"/>
        </dgm:presLayoutVars>
      </dgm:prSet>
      <dgm:spPr/>
    </dgm:pt>
    <dgm:pt modelId="{EF819B89-F87C-4276-AAE5-D737E6A06BB1}" type="pres">
      <dgm:prSet presAssocID="{287B55F2-1336-4F67-B3D6-6FFEC045DD7D}" presName="aSpace" presStyleCnt="0"/>
      <dgm:spPr/>
    </dgm:pt>
    <dgm:pt modelId="{3F143CAB-5A21-40A9-81C8-B5A0CC949C7E}" type="pres">
      <dgm:prSet presAssocID="{1CD3FB03-98A7-4A6F-B96D-818D78AAE634}" presName="aNode" presStyleLbl="fgAcc1" presStyleIdx="3" presStyleCnt="5" custScaleX="106801" custScaleY="154419" custLinFactNeighborX="3220">
        <dgm:presLayoutVars>
          <dgm:bulletEnabled val="1"/>
        </dgm:presLayoutVars>
      </dgm:prSet>
      <dgm:spPr/>
    </dgm:pt>
    <dgm:pt modelId="{2E4D0589-4BD9-46A4-9D4B-55805006045A}" type="pres">
      <dgm:prSet presAssocID="{1CD3FB03-98A7-4A6F-B96D-818D78AAE634}" presName="aSpace" presStyleCnt="0"/>
      <dgm:spPr/>
    </dgm:pt>
    <dgm:pt modelId="{8D1F9BC3-57BA-4C48-8CC9-567F20849C26}" type="pres">
      <dgm:prSet presAssocID="{D1ACC26B-0054-40C0-A5E8-79CE7D1A7B75}" presName="aNode" presStyleLbl="fgAcc1" presStyleIdx="4" presStyleCnt="5" custScaleX="106801" custScaleY="154419" custLinFactNeighborX="3220">
        <dgm:presLayoutVars>
          <dgm:bulletEnabled val="1"/>
        </dgm:presLayoutVars>
      </dgm:prSet>
      <dgm:spPr/>
    </dgm:pt>
    <dgm:pt modelId="{898B7F97-6868-4FA0-AEFC-99051D9531C4}" type="pres">
      <dgm:prSet presAssocID="{D1ACC26B-0054-40C0-A5E8-79CE7D1A7B75}" presName="aSpace" presStyleCnt="0"/>
      <dgm:spPr/>
    </dgm:pt>
  </dgm:ptLst>
  <dgm:cxnLst>
    <dgm:cxn modelId="{CB8BCA0B-2D69-41A0-95D0-CCCE50CF1DFC}" srcId="{EDE88C08-0CC3-4225-A12B-95CC7220371A}" destId="{287B55F2-1336-4F67-B3D6-6FFEC045DD7D}" srcOrd="2" destOrd="0" parTransId="{8C1AB6EE-A673-4002-9F45-425FA6ED0FB2}" sibTransId="{D1CAB3BC-0B15-4CA6-98FB-054779027FEA}"/>
    <dgm:cxn modelId="{022F5220-6D17-49E5-A56A-CCBE4882EA9E}" srcId="{EDE88C08-0CC3-4225-A12B-95CC7220371A}" destId="{D1ACC26B-0054-40C0-A5E8-79CE7D1A7B75}" srcOrd="4" destOrd="0" parTransId="{E29D188A-35CE-49C5-B65E-7C2A71F0FD65}" sibTransId="{A02E3D1B-B00B-4CCE-AE6F-69F2572114E2}"/>
    <dgm:cxn modelId="{95151C34-23EC-4EBE-8C1F-C5BCBFF588C1}" type="presOf" srcId="{EEAFD3A4-C723-44B6-9924-6F3D1CB6EFDF}" destId="{B0905C9F-068E-432A-979F-4AAB7506E21A}" srcOrd="0" destOrd="0" presId="urn:microsoft.com/office/officeart/2005/8/layout/pyramid2"/>
    <dgm:cxn modelId="{67B4D243-DCD5-42FE-BBF1-9BD6FA5BF1FA}" srcId="{EDE88C08-0CC3-4225-A12B-95CC7220371A}" destId="{EEAFD3A4-C723-44B6-9924-6F3D1CB6EFDF}" srcOrd="0" destOrd="0" parTransId="{5E109CFE-CB8A-4AFC-8D83-0BFB59BC51A4}" sibTransId="{B6A93F85-2573-48A9-AD97-EAC074A2D045}"/>
    <dgm:cxn modelId="{1B7B634C-6420-4C88-AB31-3141326575DE}" type="presOf" srcId="{DAA9C867-F979-45E2-94FD-B992B65F6386}" destId="{EC948949-0D92-4FEE-8F63-2BCF4A90B50C}" srcOrd="0" destOrd="0" presId="urn:microsoft.com/office/officeart/2005/8/layout/pyramid2"/>
    <dgm:cxn modelId="{D8BF815E-257E-49D2-87BE-AB5C1B6E8AF3}" type="presOf" srcId="{D1ACC26B-0054-40C0-A5E8-79CE7D1A7B75}" destId="{8D1F9BC3-57BA-4C48-8CC9-567F20849C26}" srcOrd="0" destOrd="0" presId="urn:microsoft.com/office/officeart/2005/8/layout/pyramid2"/>
    <dgm:cxn modelId="{17E17D64-BFE3-49E0-8C02-E9676531ECC5}" type="presOf" srcId="{1CD3FB03-98A7-4A6F-B96D-818D78AAE634}" destId="{3F143CAB-5A21-40A9-81C8-B5A0CC949C7E}" srcOrd="0" destOrd="0" presId="urn:microsoft.com/office/officeart/2005/8/layout/pyramid2"/>
    <dgm:cxn modelId="{BFACF4EC-3AC5-40E4-B068-DB3C5E52CA39}" srcId="{EDE88C08-0CC3-4225-A12B-95CC7220371A}" destId="{1CD3FB03-98A7-4A6F-B96D-818D78AAE634}" srcOrd="3" destOrd="0" parTransId="{07878144-A57F-4ADA-8EF8-571CE0033941}" sibTransId="{2BA89533-7FBC-41DB-A391-9C3CAEB0ACC3}"/>
    <dgm:cxn modelId="{C49B55EF-17B2-4329-A4D8-EEB44779EDDD}" type="presOf" srcId="{EDE88C08-0CC3-4225-A12B-95CC7220371A}" destId="{38A78D5D-C845-4649-B95F-4E5AFBCD25D2}" srcOrd="0" destOrd="0" presId="urn:microsoft.com/office/officeart/2005/8/layout/pyramid2"/>
    <dgm:cxn modelId="{BD8F37F1-79C6-47D7-95C2-66D454A01737}" type="presOf" srcId="{287B55F2-1336-4F67-B3D6-6FFEC045DD7D}" destId="{29436051-80B7-4A47-85E9-83848F552597}" srcOrd="0" destOrd="0" presId="urn:microsoft.com/office/officeart/2005/8/layout/pyramid2"/>
    <dgm:cxn modelId="{0B1196FA-F448-42E7-BEFD-16FB8918D383}" srcId="{EDE88C08-0CC3-4225-A12B-95CC7220371A}" destId="{DAA9C867-F979-45E2-94FD-B992B65F6386}" srcOrd="1" destOrd="0" parTransId="{FBB1901B-D192-4413-B2B0-9CF3B5DE6EA5}" sibTransId="{18711FD0-48E0-4230-B1CA-59EB74FB878F}"/>
    <dgm:cxn modelId="{7DD924B1-008F-4568-B91A-D3E6C5947A14}" type="presParOf" srcId="{38A78D5D-C845-4649-B95F-4E5AFBCD25D2}" destId="{EFFD2509-A185-4865-80C3-122D1BA753ED}" srcOrd="0" destOrd="0" presId="urn:microsoft.com/office/officeart/2005/8/layout/pyramid2"/>
    <dgm:cxn modelId="{56ABA727-3FD9-4ECA-A0CC-D960FAE6C4B9}" type="presParOf" srcId="{38A78D5D-C845-4649-B95F-4E5AFBCD25D2}" destId="{B075BEBE-2194-4B2B-8089-40CE39EADA74}" srcOrd="1" destOrd="0" presId="urn:microsoft.com/office/officeart/2005/8/layout/pyramid2"/>
    <dgm:cxn modelId="{8A47396D-FEF2-4B92-99E7-A8AB6BECF13F}" type="presParOf" srcId="{B075BEBE-2194-4B2B-8089-40CE39EADA74}" destId="{B0905C9F-068E-432A-979F-4AAB7506E21A}" srcOrd="0" destOrd="0" presId="urn:microsoft.com/office/officeart/2005/8/layout/pyramid2"/>
    <dgm:cxn modelId="{61E6946A-19AB-4FB1-8E92-20F5B1D3E8FD}" type="presParOf" srcId="{B075BEBE-2194-4B2B-8089-40CE39EADA74}" destId="{C9973440-03C3-4190-A17F-A4C1180041A9}" srcOrd="1" destOrd="0" presId="urn:microsoft.com/office/officeart/2005/8/layout/pyramid2"/>
    <dgm:cxn modelId="{B677A225-28D3-4747-B06D-97F3C882AAE6}" type="presParOf" srcId="{B075BEBE-2194-4B2B-8089-40CE39EADA74}" destId="{EC948949-0D92-4FEE-8F63-2BCF4A90B50C}" srcOrd="2" destOrd="0" presId="urn:microsoft.com/office/officeart/2005/8/layout/pyramid2"/>
    <dgm:cxn modelId="{9F8C37DF-7142-4395-B2D2-7333553E9023}" type="presParOf" srcId="{B075BEBE-2194-4B2B-8089-40CE39EADA74}" destId="{BB9ED0CA-6817-415F-BF28-CA1DEE4407B5}" srcOrd="3" destOrd="0" presId="urn:microsoft.com/office/officeart/2005/8/layout/pyramid2"/>
    <dgm:cxn modelId="{F0B71CD8-066F-4170-B576-5FA9265CD311}" type="presParOf" srcId="{B075BEBE-2194-4B2B-8089-40CE39EADA74}" destId="{29436051-80B7-4A47-85E9-83848F552597}" srcOrd="4" destOrd="0" presId="urn:microsoft.com/office/officeart/2005/8/layout/pyramid2"/>
    <dgm:cxn modelId="{3C613364-372C-4BAB-8732-F142093D5576}" type="presParOf" srcId="{B075BEBE-2194-4B2B-8089-40CE39EADA74}" destId="{EF819B89-F87C-4276-AAE5-D737E6A06BB1}" srcOrd="5" destOrd="0" presId="urn:microsoft.com/office/officeart/2005/8/layout/pyramid2"/>
    <dgm:cxn modelId="{BAD0599B-331C-4845-ACC3-FB8CF46B72E2}" type="presParOf" srcId="{B075BEBE-2194-4B2B-8089-40CE39EADA74}" destId="{3F143CAB-5A21-40A9-81C8-B5A0CC949C7E}" srcOrd="6" destOrd="0" presId="urn:microsoft.com/office/officeart/2005/8/layout/pyramid2"/>
    <dgm:cxn modelId="{DD732873-C284-4B1D-8B03-5CF9FF67A3B9}" type="presParOf" srcId="{B075BEBE-2194-4B2B-8089-40CE39EADA74}" destId="{2E4D0589-4BD9-46A4-9D4B-55805006045A}" srcOrd="7" destOrd="0" presId="urn:microsoft.com/office/officeart/2005/8/layout/pyramid2"/>
    <dgm:cxn modelId="{E65EB84B-ED35-49AB-A28A-881C5C9C48A6}" type="presParOf" srcId="{B075BEBE-2194-4B2B-8089-40CE39EADA74}" destId="{8D1F9BC3-57BA-4C48-8CC9-567F20849C26}" srcOrd="8" destOrd="0" presId="urn:microsoft.com/office/officeart/2005/8/layout/pyramid2"/>
    <dgm:cxn modelId="{BC613BFF-2BD2-470B-A990-40907B821CCE}" type="presParOf" srcId="{B075BEBE-2194-4B2B-8089-40CE39EADA74}" destId="{898B7F97-6868-4FA0-AEFC-99051D9531C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59FB44-51D1-4779-A5BE-3912795FCFD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7D98FB-233B-4DB8-8A55-A1BC219390BB}">
      <dgm:prSet custT="1"/>
      <dgm:spPr/>
      <dgm:t>
        <a:bodyPr/>
        <a:lstStyle/>
        <a:p>
          <a:pPr rtl="0"/>
          <a:r>
            <a:rPr lang="en-US" sz="1800" b="1">
              <a:solidFill>
                <a:schemeClr val="tx1"/>
              </a:solidFill>
            </a:rPr>
            <a:t>ADMINISTRATOR</a:t>
          </a:r>
          <a:endParaRPr lang="en-US" sz="1800">
            <a:solidFill>
              <a:schemeClr val="tx1"/>
            </a:solidFill>
          </a:endParaRPr>
        </a:p>
      </dgm:t>
    </dgm:pt>
    <dgm:pt modelId="{87F0B9AB-09EB-4EB6-A776-A5234650E947}" type="parTrans" cxnId="{01E69BCF-CEC5-4C31-B290-7C6F1D4804E2}">
      <dgm:prSet/>
      <dgm:spPr/>
      <dgm:t>
        <a:bodyPr/>
        <a:lstStyle/>
        <a:p>
          <a:endParaRPr lang="en-US"/>
        </a:p>
      </dgm:t>
    </dgm:pt>
    <dgm:pt modelId="{6810C34F-B8BB-44F6-B453-3400F027DB6E}" type="sibTrans" cxnId="{01E69BCF-CEC5-4C31-B290-7C6F1D4804E2}">
      <dgm:prSet/>
      <dgm:spPr/>
      <dgm:t>
        <a:bodyPr/>
        <a:lstStyle/>
        <a:p>
          <a:endParaRPr lang="en-US"/>
        </a:p>
      </dgm:t>
    </dgm:pt>
    <dgm:pt modelId="{76BB38C9-D11C-4030-964B-34B610EE3B2B}">
      <dgm:prSet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</a:rPr>
            <a:t>MANAGER</a:t>
          </a:r>
          <a:endParaRPr lang="en-US" sz="1800" dirty="0">
            <a:solidFill>
              <a:schemeClr val="tx1"/>
            </a:solidFill>
          </a:endParaRPr>
        </a:p>
      </dgm:t>
    </dgm:pt>
    <dgm:pt modelId="{EB0C3097-DEED-44A0-9326-EF25C922697D}" type="parTrans" cxnId="{4290B65A-7D47-413C-9042-D5A3C8F9B104}">
      <dgm:prSet/>
      <dgm:spPr/>
      <dgm:t>
        <a:bodyPr/>
        <a:lstStyle/>
        <a:p>
          <a:endParaRPr lang="en-US"/>
        </a:p>
      </dgm:t>
    </dgm:pt>
    <dgm:pt modelId="{E41C4348-58F3-4067-9185-9162B5C575A7}" type="sibTrans" cxnId="{4290B65A-7D47-413C-9042-D5A3C8F9B104}">
      <dgm:prSet/>
      <dgm:spPr/>
      <dgm:t>
        <a:bodyPr/>
        <a:lstStyle/>
        <a:p>
          <a:endParaRPr lang="en-US"/>
        </a:p>
      </dgm:t>
    </dgm:pt>
    <dgm:pt modelId="{9933DA5A-B8B1-4AD3-812F-1AF283D15D7D}">
      <dgm:prSet custT="1"/>
      <dgm:spPr/>
      <dgm:t>
        <a:bodyPr/>
        <a:lstStyle/>
        <a:p>
          <a:pPr rtl="0"/>
          <a:r>
            <a:rPr lang="en-US" sz="1800" b="1">
              <a:solidFill>
                <a:schemeClr val="tx1"/>
              </a:solidFill>
            </a:rPr>
            <a:t>EDITOR/S-EDITOR</a:t>
          </a:r>
          <a:endParaRPr lang="en-US" sz="1800">
            <a:solidFill>
              <a:schemeClr val="tx1"/>
            </a:solidFill>
          </a:endParaRPr>
        </a:p>
      </dgm:t>
    </dgm:pt>
    <dgm:pt modelId="{1D966EA0-BF87-4081-A342-12C2FAAAA78C}" type="parTrans" cxnId="{D4A9ECA8-8229-4478-8AE4-4B2BE226B710}">
      <dgm:prSet/>
      <dgm:spPr/>
      <dgm:t>
        <a:bodyPr/>
        <a:lstStyle/>
        <a:p>
          <a:endParaRPr lang="en-US"/>
        </a:p>
      </dgm:t>
    </dgm:pt>
    <dgm:pt modelId="{916D7202-4EAE-4331-B77E-655143E2610F}" type="sibTrans" cxnId="{D4A9ECA8-8229-4478-8AE4-4B2BE226B710}">
      <dgm:prSet/>
      <dgm:spPr/>
      <dgm:t>
        <a:bodyPr/>
        <a:lstStyle/>
        <a:p>
          <a:endParaRPr lang="en-US"/>
        </a:p>
      </dgm:t>
    </dgm:pt>
    <dgm:pt modelId="{BF37BF4E-A72D-40A1-92EC-93FAD9A92858}">
      <dgm:prSet custT="1"/>
      <dgm:spPr/>
      <dgm:t>
        <a:bodyPr/>
        <a:lstStyle/>
        <a:p>
          <a:pPr rtl="0"/>
          <a:r>
            <a:rPr lang="en-US" sz="1800" b="1"/>
            <a:t>REVIEWER</a:t>
          </a:r>
          <a:endParaRPr lang="en-US" sz="1800"/>
        </a:p>
      </dgm:t>
    </dgm:pt>
    <dgm:pt modelId="{2D021FC2-3C8F-4554-B500-31B224EA99DB}" type="parTrans" cxnId="{FB4149CB-9BC7-43FA-A94C-C9B6C7CC04DF}">
      <dgm:prSet/>
      <dgm:spPr/>
      <dgm:t>
        <a:bodyPr/>
        <a:lstStyle/>
        <a:p>
          <a:endParaRPr lang="en-US"/>
        </a:p>
      </dgm:t>
    </dgm:pt>
    <dgm:pt modelId="{406D2DFB-B19F-41D5-8128-71CFFB12E4CD}" type="sibTrans" cxnId="{FB4149CB-9BC7-43FA-A94C-C9B6C7CC04DF}">
      <dgm:prSet/>
      <dgm:spPr/>
      <dgm:t>
        <a:bodyPr/>
        <a:lstStyle/>
        <a:p>
          <a:endParaRPr lang="en-US"/>
        </a:p>
      </dgm:t>
    </dgm:pt>
    <dgm:pt modelId="{1AC4A633-EAD0-4AA1-8377-52ADD58CB229}">
      <dgm:prSet custT="1"/>
      <dgm:spPr/>
      <dgm:t>
        <a:bodyPr/>
        <a:lstStyle/>
        <a:p>
          <a:pPr rtl="0"/>
          <a:r>
            <a:rPr lang="en-US" sz="1800" b="1"/>
            <a:t>AUTHOR</a:t>
          </a:r>
          <a:endParaRPr lang="en-US" sz="1800"/>
        </a:p>
      </dgm:t>
    </dgm:pt>
    <dgm:pt modelId="{315AC787-1758-411A-98D0-50809D999E83}" type="parTrans" cxnId="{F5420291-2AA5-4D86-AD35-BBB00E0EBC1D}">
      <dgm:prSet/>
      <dgm:spPr/>
      <dgm:t>
        <a:bodyPr/>
        <a:lstStyle/>
        <a:p>
          <a:endParaRPr lang="en-US"/>
        </a:p>
      </dgm:t>
    </dgm:pt>
    <dgm:pt modelId="{8FF749CB-12F8-4245-A9E2-955452ED24EC}" type="sibTrans" cxnId="{F5420291-2AA5-4D86-AD35-BBB00E0EBC1D}">
      <dgm:prSet/>
      <dgm:spPr/>
      <dgm:t>
        <a:bodyPr/>
        <a:lstStyle/>
        <a:p>
          <a:endParaRPr lang="en-US"/>
        </a:p>
      </dgm:t>
    </dgm:pt>
    <dgm:pt modelId="{D168CD59-100E-452D-8BB4-711E8078BB5F}" type="pres">
      <dgm:prSet presAssocID="{E559FB44-51D1-4779-A5BE-3912795FCFD4}" presName="Name0" presStyleCnt="0">
        <dgm:presLayoutVars>
          <dgm:dir/>
          <dgm:animLvl val="lvl"/>
          <dgm:resizeHandles val="exact"/>
        </dgm:presLayoutVars>
      </dgm:prSet>
      <dgm:spPr/>
    </dgm:pt>
    <dgm:pt modelId="{336B0972-5C36-49E0-B83C-99F523B14DEE}" type="pres">
      <dgm:prSet presAssocID="{EB7D98FB-233B-4DB8-8A55-A1BC219390BB}" presName="linNode" presStyleCnt="0"/>
      <dgm:spPr/>
    </dgm:pt>
    <dgm:pt modelId="{DC3E2C2B-0F90-4B5E-9640-664A80C0392F}" type="pres">
      <dgm:prSet presAssocID="{EB7D98FB-233B-4DB8-8A55-A1BC219390BB}" presName="parentText" presStyleLbl="node1" presStyleIdx="0" presStyleCnt="5" custScaleX="194366">
        <dgm:presLayoutVars>
          <dgm:chMax val="1"/>
          <dgm:bulletEnabled val="1"/>
        </dgm:presLayoutVars>
      </dgm:prSet>
      <dgm:spPr/>
    </dgm:pt>
    <dgm:pt modelId="{55ABF3A8-E4D3-48ED-8C6E-4A0FFDD33163}" type="pres">
      <dgm:prSet presAssocID="{6810C34F-B8BB-44F6-B453-3400F027DB6E}" presName="sp" presStyleCnt="0"/>
      <dgm:spPr/>
    </dgm:pt>
    <dgm:pt modelId="{F581D59D-25F2-4545-B5E3-97407E39A88A}" type="pres">
      <dgm:prSet presAssocID="{76BB38C9-D11C-4030-964B-34B610EE3B2B}" presName="linNode" presStyleCnt="0"/>
      <dgm:spPr/>
    </dgm:pt>
    <dgm:pt modelId="{58ECF9DA-679A-4457-A294-EA32B5915092}" type="pres">
      <dgm:prSet presAssocID="{76BB38C9-D11C-4030-964B-34B610EE3B2B}" presName="parentText" presStyleLbl="node1" presStyleIdx="1" presStyleCnt="5" custScaleX="194366">
        <dgm:presLayoutVars>
          <dgm:chMax val="1"/>
          <dgm:bulletEnabled val="1"/>
        </dgm:presLayoutVars>
      </dgm:prSet>
      <dgm:spPr/>
    </dgm:pt>
    <dgm:pt modelId="{A7536E7B-52D7-4A9E-84A6-10454CFFBBAA}" type="pres">
      <dgm:prSet presAssocID="{E41C4348-58F3-4067-9185-9162B5C575A7}" presName="sp" presStyleCnt="0"/>
      <dgm:spPr/>
    </dgm:pt>
    <dgm:pt modelId="{FF44F1CB-B153-445C-BC2D-7BCC040F60A4}" type="pres">
      <dgm:prSet presAssocID="{9933DA5A-B8B1-4AD3-812F-1AF283D15D7D}" presName="linNode" presStyleCnt="0"/>
      <dgm:spPr/>
    </dgm:pt>
    <dgm:pt modelId="{3FDF80B6-C936-4DA6-933D-7AEA6C57942B}" type="pres">
      <dgm:prSet presAssocID="{9933DA5A-B8B1-4AD3-812F-1AF283D15D7D}" presName="parentText" presStyleLbl="node1" presStyleIdx="2" presStyleCnt="5" custScaleX="194366">
        <dgm:presLayoutVars>
          <dgm:chMax val="1"/>
          <dgm:bulletEnabled val="1"/>
        </dgm:presLayoutVars>
      </dgm:prSet>
      <dgm:spPr/>
    </dgm:pt>
    <dgm:pt modelId="{CDFEF730-A8C3-4377-A66A-118F22ED6976}" type="pres">
      <dgm:prSet presAssocID="{916D7202-4EAE-4331-B77E-655143E2610F}" presName="sp" presStyleCnt="0"/>
      <dgm:spPr/>
    </dgm:pt>
    <dgm:pt modelId="{9FA2BBD2-80A7-44E1-B2CB-8229C7BF2CB5}" type="pres">
      <dgm:prSet presAssocID="{BF37BF4E-A72D-40A1-92EC-93FAD9A92858}" presName="linNode" presStyleCnt="0"/>
      <dgm:spPr/>
    </dgm:pt>
    <dgm:pt modelId="{B5A02EF6-B5C0-4864-80F3-BEE6270C85B8}" type="pres">
      <dgm:prSet presAssocID="{BF37BF4E-A72D-40A1-92EC-93FAD9A92858}" presName="parentText" presStyleLbl="node1" presStyleIdx="3" presStyleCnt="5" custScaleX="194366">
        <dgm:presLayoutVars>
          <dgm:chMax val="1"/>
          <dgm:bulletEnabled val="1"/>
        </dgm:presLayoutVars>
      </dgm:prSet>
      <dgm:spPr/>
    </dgm:pt>
    <dgm:pt modelId="{DD403B2C-1F5E-42FE-B1BF-D6E06AEB3213}" type="pres">
      <dgm:prSet presAssocID="{406D2DFB-B19F-41D5-8128-71CFFB12E4CD}" presName="sp" presStyleCnt="0"/>
      <dgm:spPr/>
    </dgm:pt>
    <dgm:pt modelId="{8EFD071B-1D7E-4A3D-A4EE-E4689F4A8ACC}" type="pres">
      <dgm:prSet presAssocID="{1AC4A633-EAD0-4AA1-8377-52ADD58CB229}" presName="linNode" presStyleCnt="0"/>
      <dgm:spPr/>
    </dgm:pt>
    <dgm:pt modelId="{43C9ABD1-6ABB-4217-A8F4-2FEE139C1A8B}" type="pres">
      <dgm:prSet presAssocID="{1AC4A633-EAD0-4AA1-8377-52ADD58CB229}" presName="parentText" presStyleLbl="node1" presStyleIdx="4" presStyleCnt="5" custScaleX="194366">
        <dgm:presLayoutVars>
          <dgm:chMax val="1"/>
          <dgm:bulletEnabled val="1"/>
        </dgm:presLayoutVars>
      </dgm:prSet>
      <dgm:spPr/>
    </dgm:pt>
  </dgm:ptLst>
  <dgm:cxnLst>
    <dgm:cxn modelId="{C2950635-74CE-46FF-9070-F52E423B168F}" type="presOf" srcId="{76BB38C9-D11C-4030-964B-34B610EE3B2B}" destId="{58ECF9DA-679A-4457-A294-EA32B5915092}" srcOrd="0" destOrd="0" presId="urn:microsoft.com/office/officeart/2005/8/layout/vList5"/>
    <dgm:cxn modelId="{A9760E36-9E74-471A-8BCA-4FAD6F226B9E}" type="presOf" srcId="{E559FB44-51D1-4779-A5BE-3912795FCFD4}" destId="{D168CD59-100E-452D-8BB4-711E8078BB5F}" srcOrd="0" destOrd="0" presId="urn:microsoft.com/office/officeart/2005/8/layout/vList5"/>
    <dgm:cxn modelId="{E68FE84A-E775-4162-A9AF-238FC4071C6C}" type="presOf" srcId="{1AC4A633-EAD0-4AA1-8377-52ADD58CB229}" destId="{43C9ABD1-6ABB-4217-A8F4-2FEE139C1A8B}" srcOrd="0" destOrd="0" presId="urn:microsoft.com/office/officeart/2005/8/layout/vList5"/>
    <dgm:cxn modelId="{4290B65A-7D47-413C-9042-D5A3C8F9B104}" srcId="{E559FB44-51D1-4779-A5BE-3912795FCFD4}" destId="{76BB38C9-D11C-4030-964B-34B610EE3B2B}" srcOrd="1" destOrd="0" parTransId="{EB0C3097-DEED-44A0-9326-EF25C922697D}" sibTransId="{E41C4348-58F3-4067-9185-9162B5C575A7}"/>
    <dgm:cxn modelId="{DD0D7284-4181-4EEA-BF46-42E02827E8C9}" type="presOf" srcId="{BF37BF4E-A72D-40A1-92EC-93FAD9A92858}" destId="{B5A02EF6-B5C0-4864-80F3-BEE6270C85B8}" srcOrd="0" destOrd="0" presId="urn:microsoft.com/office/officeart/2005/8/layout/vList5"/>
    <dgm:cxn modelId="{F5420291-2AA5-4D86-AD35-BBB00E0EBC1D}" srcId="{E559FB44-51D1-4779-A5BE-3912795FCFD4}" destId="{1AC4A633-EAD0-4AA1-8377-52ADD58CB229}" srcOrd="4" destOrd="0" parTransId="{315AC787-1758-411A-98D0-50809D999E83}" sibTransId="{8FF749CB-12F8-4245-A9E2-955452ED24EC}"/>
    <dgm:cxn modelId="{D4A9ECA8-8229-4478-8AE4-4B2BE226B710}" srcId="{E559FB44-51D1-4779-A5BE-3912795FCFD4}" destId="{9933DA5A-B8B1-4AD3-812F-1AF283D15D7D}" srcOrd="2" destOrd="0" parTransId="{1D966EA0-BF87-4081-A342-12C2FAAAA78C}" sibTransId="{916D7202-4EAE-4331-B77E-655143E2610F}"/>
    <dgm:cxn modelId="{FB4149CB-9BC7-43FA-A94C-C9B6C7CC04DF}" srcId="{E559FB44-51D1-4779-A5BE-3912795FCFD4}" destId="{BF37BF4E-A72D-40A1-92EC-93FAD9A92858}" srcOrd="3" destOrd="0" parTransId="{2D021FC2-3C8F-4554-B500-31B224EA99DB}" sibTransId="{406D2DFB-B19F-41D5-8128-71CFFB12E4CD}"/>
    <dgm:cxn modelId="{01E69BCF-CEC5-4C31-B290-7C6F1D4804E2}" srcId="{E559FB44-51D1-4779-A5BE-3912795FCFD4}" destId="{EB7D98FB-233B-4DB8-8A55-A1BC219390BB}" srcOrd="0" destOrd="0" parTransId="{87F0B9AB-09EB-4EB6-A776-A5234650E947}" sibTransId="{6810C34F-B8BB-44F6-B453-3400F027DB6E}"/>
    <dgm:cxn modelId="{C118FAE1-7BC1-4CE7-AFDC-9E4F970EEA50}" type="presOf" srcId="{EB7D98FB-233B-4DB8-8A55-A1BC219390BB}" destId="{DC3E2C2B-0F90-4B5E-9640-664A80C0392F}" srcOrd="0" destOrd="0" presId="urn:microsoft.com/office/officeart/2005/8/layout/vList5"/>
    <dgm:cxn modelId="{653453FD-6EC1-4A0F-83AA-3973D1C7111D}" type="presOf" srcId="{9933DA5A-B8B1-4AD3-812F-1AF283D15D7D}" destId="{3FDF80B6-C936-4DA6-933D-7AEA6C57942B}" srcOrd="0" destOrd="0" presId="urn:microsoft.com/office/officeart/2005/8/layout/vList5"/>
    <dgm:cxn modelId="{E5CEE668-5C53-4A52-BF43-5E36AEFAE34F}" type="presParOf" srcId="{D168CD59-100E-452D-8BB4-711E8078BB5F}" destId="{336B0972-5C36-49E0-B83C-99F523B14DEE}" srcOrd="0" destOrd="0" presId="urn:microsoft.com/office/officeart/2005/8/layout/vList5"/>
    <dgm:cxn modelId="{3F6B296A-7C6A-486F-B269-DD3DCA30451A}" type="presParOf" srcId="{336B0972-5C36-49E0-B83C-99F523B14DEE}" destId="{DC3E2C2B-0F90-4B5E-9640-664A80C0392F}" srcOrd="0" destOrd="0" presId="urn:microsoft.com/office/officeart/2005/8/layout/vList5"/>
    <dgm:cxn modelId="{D57F3F27-F644-41C5-853A-AA2101370E48}" type="presParOf" srcId="{D168CD59-100E-452D-8BB4-711E8078BB5F}" destId="{55ABF3A8-E4D3-48ED-8C6E-4A0FFDD33163}" srcOrd="1" destOrd="0" presId="urn:microsoft.com/office/officeart/2005/8/layout/vList5"/>
    <dgm:cxn modelId="{595BCB70-97E4-43FB-A1D2-36ADA051A5AC}" type="presParOf" srcId="{D168CD59-100E-452D-8BB4-711E8078BB5F}" destId="{F581D59D-25F2-4545-B5E3-97407E39A88A}" srcOrd="2" destOrd="0" presId="urn:microsoft.com/office/officeart/2005/8/layout/vList5"/>
    <dgm:cxn modelId="{286AC047-878D-4DD2-AF2D-C23320E80AC3}" type="presParOf" srcId="{F581D59D-25F2-4545-B5E3-97407E39A88A}" destId="{58ECF9DA-679A-4457-A294-EA32B5915092}" srcOrd="0" destOrd="0" presId="urn:microsoft.com/office/officeart/2005/8/layout/vList5"/>
    <dgm:cxn modelId="{4D0A8E73-4368-4812-9653-5BE5110B3DC1}" type="presParOf" srcId="{D168CD59-100E-452D-8BB4-711E8078BB5F}" destId="{A7536E7B-52D7-4A9E-84A6-10454CFFBBAA}" srcOrd="3" destOrd="0" presId="urn:microsoft.com/office/officeart/2005/8/layout/vList5"/>
    <dgm:cxn modelId="{3751D68B-2461-4D1D-ADA8-74EF4FF2B197}" type="presParOf" srcId="{D168CD59-100E-452D-8BB4-711E8078BB5F}" destId="{FF44F1CB-B153-445C-BC2D-7BCC040F60A4}" srcOrd="4" destOrd="0" presId="urn:microsoft.com/office/officeart/2005/8/layout/vList5"/>
    <dgm:cxn modelId="{88067940-CE78-44C2-AED6-A457B559E9F4}" type="presParOf" srcId="{FF44F1CB-B153-445C-BC2D-7BCC040F60A4}" destId="{3FDF80B6-C936-4DA6-933D-7AEA6C57942B}" srcOrd="0" destOrd="0" presId="urn:microsoft.com/office/officeart/2005/8/layout/vList5"/>
    <dgm:cxn modelId="{AF48A399-5FC7-4F16-AA21-04B413ED5640}" type="presParOf" srcId="{D168CD59-100E-452D-8BB4-711E8078BB5F}" destId="{CDFEF730-A8C3-4377-A66A-118F22ED6976}" srcOrd="5" destOrd="0" presId="urn:microsoft.com/office/officeart/2005/8/layout/vList5"/>
    <dgm:cxn modelId="{4F81DC52-86A5-46CA-AAB7-E73FC50EA515}" type="presParOf" srcId="{D168CD59-100E-452D-8BB4-711E8078BB5F}" destId="{9FA2BBD2-80A7-44E1-B2CB-8229C7BF2CB5}" srcOrd="6" destOrd="0" presId="urn:microsoft.com/office/officeart/2005/8/layout/vList5"/>
    <dgm:cxn modelId="{D81EE294-46AC-4661-B678-454972D313D4}" type="presParOf" srcId="{9FA2BBD2-80A7-44E1-B2CB-8229C7BF2CB5}" destId="{B5A02EF6-B5C0-4864-80F3-BEE6270C85B8}" srcOrd="0" destOrd="0" presId="urn:microsoft.com/office/officeart/2005/8/layout/vList5"/>
    <dgm:cxn modelId="{EB9C67D2-0D90-41E1-8F08-F5C0FE4B299F}" type="presParOf" srcId="{D168CD59-100E-452D-8BB4-711E8078BB5F}" destId="{DD403B2C-1F5E-42FE-B1BF-D6E06AEB3213}" srcOrd="7" destOrd="0" presId="urn:microsoft.com/office/officeart/2005/8/layout/vList5"/>
    <dgm:cxn modelId="{85D2FAD4-46A4-417A-947E-1C8EE3D71DB0}" type="presParOf" srcId="{D168CD59-100E-452D-8BB4-711E8078BB5F}" destId="{8EFD071B-1D7E-4A3D-A4EE-E4689F4A8ACC}" srcOrd="8" destOrd="0" presId="urn:microsoft.com/office/officeart/2005/8/layout/vList5"/>
    <dgm:cxn modelId="{326BA9A9-5A81-4872-A6A5-2AC1EBF43584}" type="presParOf" srcId="{8EFD071B-1D7E-4A3D-A4EE-E4689F4A8ACC}" destId="{43C9ABD1-6ABB-4217-A8F4-2FEE139C1A8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0272FE-D3CA-4E14-B3B3-08F061524AF0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A9A73485-72F0-49BB-B548-DA0B549E9A00}">
      <dgm:prSet/>
      <dgm:spPr/>
      <dgm:t>
        <a:bodyPr/>
        <a:lstStyle/>
        <a:p>
          <a:pPr algn="ctr" rtl="0"/>
          <a:r>
            <a:rPr lang="en-US" dirty="0">
              <a:solidFill>
                <a:schemeClr val="tx1"/>
              </a:solidFill>
            </a:rPr>
            <a:t>Writing paper</a:t>
          </a:r>
        </a:p>
      </dgm:t>
    </dgm:pt>
    <dgm:pt modelId="{F1270FB9-62A8-4BAB-9A08-BF53E891CFE3}" type="parTrans" cxnId="{A578424B-6925-4A03-9D78-18CE1A14E4C0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0ECF71C4-8A56-4740-BDF0-9110EF317DD1}" type="sibTrans" cxnId="{A578424B-6925-4A03-9D78-18CE1A14E4C0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FEFBDD6B-C3DD-43F7-9F17-7377F8A0DFA4}">
      <dgm:prSet/>
      <dgm:spPr/>
      <dgm:t>
        <a:bodyPr/>
        <a:lstStyle/>
        <a:p>
          <a:pPr algn="ctr" rtl="0"/>
          <a:r>
            <a:rPr lang="en-US" dirty="0">
              <a:solidFill>
                <a:schemeClr val="tx1"/>
              </a:solidFill>
            </a:rPr>
            <a:t>Registration</a:t>
          </a:r>
        </a:p>
      </dgm:t>
    </dgm:pt>
    <dgm:pt modelId="{F989EC05-53BF-47B6-B98D-1566C7AA0942}" type="parTrans" cxnId="{EBBEF735-B4AD-469E-BE58-3A053CE2BE79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F81A651B-59D7-4D5F-9CA0-9179CA42A869}" type="sibTrans" cxnId="{EBBEF735-B4AD-469E-BE58-3A053CE2BE79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3EBA6D59-ED86-4361-920D-9AE56A400724}">
      <dgm:prSet/>
      <dgm:spPr/>
      <dgm:t>
        <a:bodyPr/>
        <a:lstStyle/>
        <a:p>
          <a:pPr algn="ctr" rtl="0"/>
          <a:r>
            <a:rPr lang="en-US" dirty="0">
              <a:solidFill>
                <a:schemeClr val="tx1"/>
              </a:solidFill>
            </a:rPr>
            <a:t>Submitting paper</a:t>
          </a:r>
        </a:p>
      </dgm:t>
    </dgm:pt>
    <dgm:pt modelId="{DC1782C2-C4CD-4976-A4A5-EC2D480618AD}" type="parTrans" cxnId="{0D5F99E0-D90D-4D26-B008-99A1867AF0E1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6FCD9D5B-E823-44E1-8769-AB695415E691}" type="sibTrans" cxnId="{0D5F99E0-D90D-4D26-B008-99A1867AF0E1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7D882338-DB19-42C7-A306-40D518430E76}" type="pres">
      <dgm:prSet presAssocID="{B40272FE-D3CA-4E14-B3B3-08F061524AF0}" presName="linear" presStyleCnt="0">
        <dgm:presLayoutVars>
          <dgm:animLvl val="lvl"/>
          <dgm:resizeHandles val="exact"/>
        </dgm:presLayoutVars>
      </dgm:prSet>
      <dgm:spPr/>
    </dgm:pt>
    <dgm:pt modelId="{7D6A5AC2-7816-4C27-B363-3F7D151500EC}" type="pres">
      <dgm:prSet presAssocID="{A9A73485-72F0-49BB-B548-DA0B549E9A00}" presName="parentText" presStyleLbl="node1" presStyleIdx="0" presStyleCnt="3" custLinFactNeighborY="-31730">
        <dgm:presLayoutVars>
          <dgm:chMax val="0"/>
          <dgm:bulletEnabled val="1"/>
        </dgm:presLayoutVars>
      </dgm:prSet>
      <dgm:spPr/>
    </dgm:pt>
    <dgm:pt modelId="{8CB4B83D-2CD9-4133-B148-F359088330F5}" type="pres">
      <dgm:prSet presAssocID="{0ECF71C4-8A56-4740-BDF0-9110EF317DD1}" presName="spacer" presStyleCnt="0"/>
      <dgm:spPr/>
    </dgm:pt>
    <dgm:pt modelId="{125C3B36-502A-40F9-84E8-E9D602286FDA}" type="pres">
      <dgm:prSet presAssocID="{FEFBDD6B-C3DD-43F7-9F17-7377F8A0DFA4}" presName="parentText" presStyleLbl="node1" presStyleIdx="1" presStyleCnt="3" custLinFactY="-2165" custLinFactNeighborY="-100000">
        <dgm:presLayoutVars>
          <dgm:chMax val="0"/>
          <dgm:bulletEnabled val="1"/>
        </dgm:presLayoutVars>
      </dgm:prSet>
      <dgm:spPr/>
    </dgm:pt>
    <dgm:pt modelId="{7627E147-88DC-4B5E-8F18-DEDDB704C517}" type="pres">
      <dgm:prSet presAssocID="{F81A651B-59D7-4D5F-9CA0-9179CA42A869}" presName="spacer" presStyleCnt="0"/>
      <dgm:spPr/>
    </dgm:pt>
    <dgm:pt modelId="{4B946FD3-CA72-41C2-8C23-FA3C5D4148BA}" type="pres">
      <dgm:prSet presAssocID="{3EBA6D59-ED86-4361-920D-9AE56A400724}" presName="parentText" presStyleLbl="node1" presStyleIdx="2" presStyleCnt="3" custLinFactY="-12687" custLinFactNeighborY="-100000">
        <dgm:presLayoutVars>
          <dgm:chMax val="0"/>
          <dgm:bulletEnabled val="1"/>
        </dgm:presLayoutVars>
      </dgm:prSet>
      <dgm:spPr/>
    </dgm:pt>
  </dgm:ptLst>
  <dgm:cxnLst>
    <dgm:cxn modelId="{6BFA6C13-CAF5-465D-8F66-864604D156CA}" type="presOf" srcId="{3EBA6D59-ED86-4361-920D-9AE56A400724}" destId="{4B946FD3-CA72-41C2-8C23-FA3C5D4148BA}" srcOrd="0" destOrd="0" presId="urn:microsoft.com/office/officeart/2005/8/layout/vList2"/>
    <dgm:cxn modelId="{8E47EB19-4214-4436-999E-43A73AEE0E8F}" type="presOf" srcId="{A9A73485-72F0-49BB-B548-DA0B549E9A00}" destId="{7D6A5AC2-7816-4C27-B363-3F7D151500EC}" srcOrd="0" destOrd="0" presId="urn:microsoft.com/office/officeart/2005/8/layout/vList2"/>
    <dgm:cxn modelId="{EBBEF735-B4AD-469E-BE58-3A053CE2BE79}" srcId="{B40272FE-D3CA-4E14-B3B3-08F061524AF0}" destId="{FEFBDD6B-C3DD-43F7-9F17-7377F8A0DFA4}" srcOrd="1" destOrd="0" parTransId="{F989EC05-53BF-47B6-B98D-1566C7AA0942}" sibTransId="{F81A651B-59D7-4D5F-9CA0-9179CA42A869}"/>
    <dgm:cxn modelId="{4BE7203F-1669-4432-AFA3-CFD539061F2C}" type="presOf" srcId="{FEFBDD6B-C3DD-43F7-9F17-7377F8A0DFA4}" destId="{125C3B36-502A-40F9-84E8-E9D602286FDA}" srcOrd="0" destOrd="0" presId="urn:microsoft.com/office/officeart/2005/8/layout/vList2"/>
    <dgm:cxn modelId="{A578424B-6925-4A03-9D78-18CE1A14E4C0}" srcId="{B40272FE-D3CA-4E14-B3B3-08F061524AF0}" destId="{A9A73485-72F0-49BB-B548-DA0B549E9A00}" srcOrd="0" destOrd="0" parTransId="{F1270FB9-62A8-4BAB-9A08-BF53E891CFE3}" sibTransId="{0ECF71C4-8A56-4740-BDF0-9110EF317DD1}"/>
    <dgm:cxn modelId="{0D5F99E0-D90D-4D26-B008-99A1867AF0E1}" srcId="{B40272FE-D3CA-4E14-B3B3-08F061524AF0}" destId="{3EBA6D59-ED86-4361-920D-9AE56A400724}" srcOrd="2" destOrd="0" parTransId="{DC1782C2-C4CD-4976-A4A5-EC2D480618AD}" sibTransId="{6FCD9D5B-E823-44E1-8769-AB695415E691}"/>
    <dgm:cxn modelId="{92DB6FF9-199F-4FC7-B5FC-A4BD25091DB9}" type="presOf" srcId="{B40272FE-D3CA-4E14-B3B3-08F061524AF0}" destId="{7D882338-DB19-42C7-A306-40D518430E76}" srcOrd="0" destOrd="0" presId="urn:microsoft.com/office/officeart/2005/8/layout/vList2"/>
    <dgm:cxn modelId="{4A24335D-7B6F-4BBD-8C80-CAB0FA22D52A}" type="presParOf" srcId="{7D882338-DB19-42C7-A306-40D518430E76}" destId="{7D6A5AC2-7816-4C27-B363-3F7D151500EC}" srcOrd="0" destOrd="0" presId="urn:microsoft.com/office/officeart/2005/8/layout/vList2"/>
    <dgm:cxn modelId="{378A1E7D-C8F2-43C9-A5CC-E2BC209BA29C}" type="presParOf" srcId="{7D882338-DB19-42C7-A306-40D518430E76}" destId="{8CB4B83D-2CD9-4133-B148-F359088330F5}" srcOrd="1" destOrd="0" presId="urn:microsoft.com/office/officeart/2005/8/layout/vList2"/>
    <dgm:cxn modelId="{B8620491-0D26-4F6A-BAE0-FE8875CD95E7}" type="presParOf" srcId="{7D882338-DB19-42C7-A306-40D518430E76}" destId="{125C3B36-502A-40F9-84E8-E9D602286FDA}" srcOrd="2" destOrd="0" presId="urn:microsoft.com/office/officeart/2005/8/layout/vList2"/>
    <dgm:cxn modelId="{94F0F92E-E1BC-4511-A46B-7D52E3A5F0E9}" type="presParOf" srcId="{7D882338-DB19-42C7-A306-40D518430E76}" destId="{7627E147-88DC-4B5E-8F18-DEDDB704C517}" srcOrd="3" destOrd="0" presId="urn:microsoft.com/office/officeart/2005/8/layout/vList2"/>
    <dgm:cxn modelId="{82E5EE71-1B9F-4C56-B434-AC37A40AF96A}" type="presParOf" srcId="{7D882338-DB19-42C7-A306-40D518430E76}" destId="{4B946FD3-CA72-41C2-8C23-FA3C5D4148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40272FE-D3CA-4E14-B3B3-08F061524AF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9A73485-72F0-49BB-B548-DA0B549E9A00}">
      <dgm:prSet custT="1"/>
      <dgm:spPr/>
      <dgm:t>
        <a:bodyPr/>
        <a:lstStyle/>
        <a:p>
          <a:pPr algn="ctr" rtl="0"/>
          <a:r>
            <a:rPr lang="en-US" sz="1800" dirty="0">
              <a:solidFill>
                <a:schemeClr val="tx1"/>
              </a:solidFill>
            </a:rPr>
            <a:t>Desk evaluation</a:t>
          </a:r>
        </a:p>
      </dgm:t>
    </dgm:pt>
    <dgm:pt modelId="{F1270FB9-62A8-4BAB-9A08-BF53E891CFE3}" type="parTrans" cxnId="{A578424B-6925-4A03-9D78-18CE1A14E4C0}">
      <dgm:prSet/>
      <dgm:spPr/>
      <dgm:t>
        <a:bodyPr/>
        <a:lstStyle/>
        <a:p>
          <a:pPr algn="ctr"/>
          <a:endParaRPr lang="en-US" sz="2000"/>
        </a:p>
      </dgm:t>
    </dgm:pt>
    <dgm:pt modelId="{0ECF71C4-8A56-4740-BDF0-9110EF317DD1}" type="sibTrans" cxnId="{A578424B-6925-4A03-9D78-18CE1A14E4C0}">
      <dgm:prSet/>
      <dgm:spPr/>
      <dgm:t>
        <a:bodyPr/>
        <a:lstStyle/>
        <a:p>
          <a:pPr algn="ctr"/>
          <a:endParaRPr lang="en-US" sz="2000"/>
        </a:p>
      </dgm:t>
    </dgm:pt>
    <dgm:pt modelId="{FEFBDD6B-C3DD-43F7-9F17-7377F8A0DFA4}">
      <dgm:prSet custT="1"/>
      <dgm:spPr/>
      <dgm:t>
        <a:bodyPr/>
        <a:lstStyle/>
        <a:p>
          <a:pPr algn="ctr" rtl="0"/>
          <a:r>
            <a:rPr lang="en-US" sz="1800" dirty="0"/>
            <a:t>Assign S-Editor/Reviewer</a:t>
          </a:r>
        </a:p>
      </dgm:t>
    </dgm:pt>
    <dgm:pt modelId="{F989EC05-53BF-47B6-B98D-1566C7AA0942}" type="parTrans" cxnId="{EBBEF735-B4AD-469E-BE58-3A053CE2BE79}">
      <dgm:prSet/>
      <dgm:spPr/>
      <dgm:t>
        <a:bodyPr/>
        <a:lstStyle/>
        <a:p>
          <a:pPr algn="ctr"/>
          <a:endParaRPr lang="en-US" sz="2000"/>
        </a:p>
      </dgm:t>
    </dgm:pt>
    <dgm:pt modelId="{F81A651B-59D7-4D5F-9CA0-9179CA42A869}" type="sibTrans" cxnId="{EBBEF735-B4AD-469E-BE58-3A053CE2BE79}">
      <dgm:prSet/>
      <dgm:spPr/>
      <dgm:t>
        <a:bodyPr/>
        <a:lstStyle/>
        <a:p>
          <a:pPr algn="ctr"/>
          <a:endParaRPr lang="en-US" sz="2000"/>
        </a:p>
      </dgm:t>
    </dgm:pt>
    <dgm:pt modelId="{7D882338-DB19-42C7-A306-40D518430E76}" type="pres">
      <dgm:prSet presAssocID="{B40272FE-D3CA-4E14-B3B3-08F061524AF0}" presName="linear" presStyleCnt="0">
        <dgm:presLayoutVars>
          <dgm:animLvl val="lvl"/>
          <dgm:resizeHandles val="exact"/>
        </dgm:presLayoutVars>
      </dgm:prSet>
      <dgm:spPr/>
    </dgm:pt>
    <dgm:pt modelId="{7D6A5AC2-7816-4C27-B363-3F7D151500EC}" type="pres">
      <dgm:prSet presAssocID="{A9A73485-72F0-49BB-B548-DA0B549E9A00}" presName="parentText" presStyleLbl="node1" presStyleIdx="0" presStyleCnt="2" custLinFactNeighborY="-31730">
        <dgm:presLayoutVars>
          <dgm:chMax val="0"/>
          <dgm:bulletEnabled val="1"/>
        </dgm:presLayoutVars>
      </dgm:prSet>
      <dgm:spPr/>
    </dgm:pt>
    <dgm:pt modelId="{8CB4B83D-2CD9-4133-B148-F359088330F5}" type="pres">
      <dgm:prSet presAssocID="{0ECF71C4-8A56-4740-BDF0-9110EF317DD1}" presName="spacer" presStyleCnt="0"/>
      <dgm:spPr/>
    </dgm:pt>
    <dgm:pt modelId="{125C3B36-502A-40F9-84E8-E9D602286FDA}" type="pres">
      <dgm:prSet presAssocID="{FEFBDD6B-C3DD-43F7-9F17-7377F8A0DFA4}" presName="parentText" presStyleLbl="node1" presStyleIdx="1" presStyleCnt="2" custLinFactY="-2165" custLinFactNeighborY="-100000">
        <dgm:presLayoutVars>
          <dgm:chMax val="0"/>
          <dgm:bulletEnabled val="1"/>
        </dgm:presLayoutVars>
      </dgm:prSet>
      <dgm:spPr/>
    </dgm:pt>
  </dgm:ptLst>
  <dgm:cxnLst>
    <dgm:cxn modelId="{5428481B-5723-43FF-BB81-822C306132C6}" type="presOf" srcId="{A9A73485-72F0-49BB-B548-DA0B549E9A00}" destId="{7D6A5AC2-7816-4C27-B363-3F7D151500EC}" srcOrd="0" destOrd="0" presId="urn:microsoft.com/office/officeart/2005/8/layout/vList2"/>
    <dgm:cxn modelId="{EBBEF735-B4AD-469E-BE58-3A053CE2BE79}" srcId="{B40272FE-D3CA-4E14-B3B3-08F061524AF0}" destId="{FEFBDD6B-C3DD-43F7-9F17-7377F8A0DFA4}" srcOrd="1" destOrd="0" parTransId="{F989EC05-53BF-47B6-B98D-1566C7AA0942}" sibTransId="{F81A651B-59D7-4D5F-9CA0-9179CA42A869}"/>
    <dgm:cxn modelId="{A578424B-6925-4A03-9D78-18CE1A14E4C0}" srcId="{B40272FE-D3CA-4E14-B3B3-08F061524AF0}" destId="{A9A73485-72F0-49BB-B548-DA0B549E9A00}" srcOrd="0" destOrd="0" parTransId="{F1270FB9-62A8-4BAB-9A08-BF53E891CFE3}" sibTransId="{0ECF71C4-8A56-4740-BDF0-9110EF317DD1}"/>
    <dgm:cxn modelId="{82F2B159-3BA9-46E5-B292-B24905BD0F9A}" type="presOf" srcId="{B40272FE-D3CA-4E14-B3B3-08F061524AF0}" destId="{7D882338-DB19-42C7-A306-40D518430E76}" srcOrd="0" destOrd="0" presId="urn:microsoft.com/office/officeart/2005/8/layout/vList2"/>
    <dgm:cxn modelId="{FF6464A8-E04D-4F38-A8A3-E21EBE159EE1}" type="presOf" srcId="{FEFBDD6B-C3DD-43F7-9F17-7377F8A0DFA4}" destId="{125C3B36-502A-40F9-84E8-E9D602286FDA}" srcOrd="0" destOrd="0" presId="urn:microsoft.com/office/officeart/2005/8/layout/vList2"/>
    <dgm:cxn modelId="{935870BF-4910-4396-8264-B25A26845967}" type="presParOf" srcId="{7D882338-DB19-42C7-A306-40D518430E76}" destId="{7D6A5AC2-7816-4C27-B363-3F7D151500EC}" srcOrd="0" destOrd="0" presId="urn:microsoft.com/office/officeart/2005/8/layout/vList2"/>
    <dgm:cxn modelId="{D8060ECC-4243-4A57-8E43-8A51CC64AD41}" type="presParOf" srcId="{7D882338-DB19-42C7-A306-40D518430E76}" destId="{8CB4B83D-2CD9-4133-B148-F359088330F5}" srcOrd="1" destOrd="0" presId="urn:microsoft.com/office/officeart/2005/8/layout/vList2"/>
    <dgm:cxn modelId="{C6777B6D-B164-43CD-990A-816D1430CE54}" type="presParOf" srcId="{7D882338-DB19-42C7-A306-40D518430E76}" destId="{125C3B36-502A-40F9-84E8-E9D602286FD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0272FE-D3CA-4E14-B3B3-08F061524AF0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9A73485-72F0-49BB-B548-DA0B549E9A00}">
      <dgm:prSet/>
      <dgm:spPr/>
      <dgm:t>
        <a:bodyPr/>
        <a:lstStyle/>
        <a:p>
          <a:pPr rtl="0"/>
          <a:r>
            <a:rPr lang="en-US" dirty="0"/>
            <a:t>Accepting/Rejecting Job</a:t>
          </a:r>
        </a:p>
      </dgm:t>
    </dgm:pt>
    <dgm:pt modelId="{F1270FB9-62A8-4BAB-9A08-BF53E891CFE3}" type="parTrans" cxnId="{A578424B-6925-4A03-9D78-18CE1A14E4C0}">
      <dgm:prSet/>
      <dgm:spPr/>
      <dgm:t>
        <a:bodyPr/>
        <a:lstStyle/>
        <a:p>
          <a:endParaRPr lang="en-US"/>
        </a:p>
      </dgm:t>
    </dgm:pt>
    <dgm:pt modelId="{0ECF71C4-8A56-4740-BDF0-9110EF317DD1}" type="sibTrans" cxnId="{A578424B-6925-4A03-9D78-18CE1A14E4C0}">
      <dgm:prSet/>
      <dgm:spPr/>
      <dgm:t>
        <a:bodyPr/>
        <a:lstStyle/>
        <a:p>
          <a:endParaRPr lang="en-US"/>
        </a:p>
      </dgm:t>
    </dgm:pt>
    <dgm:pt modelId="{FEFBDD6B-C3DD-43F7-9F17-7377F8A0DFA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Peer review</a:t>
          </a:r>
        </a:p>
      </dgm:t>
    </dgm:pt>
    <dgm:pt modelId="{F989EC05-53BF-47B6-B98D-1566C7AA0942}" type="parTrans" cxnId="{EBBEF735-B4AD-469E-BE58-3A053CE2BE79}">
      <dgm:prSet/>
      <dgm:spPr/>
      <dgm:t>
        <a:bodyPr/>
        <a:lstStyle/>
        <a:p>
          <a:endParaRPr lang="en-US"/>
        </a:p>
      </dgm:t>
    </dgm:pt>
    <dgm:pt modelId="{F81A651B-59D7-4D5F-9CA0-9179CA42A869}" type="sibTrans" cxnId="{EBBEF735-B4AD-469E-BE58-3A053CE2BE79}">
      <dgm:prSet/>
      <dgm:spPr/>
      <dgm:t>
        <a:bodyPr/>
        <a:lstStyle/>
        <a:p>
          <a:endParaRPr lang="en-US"/>
        </a:p>
      </dgm:t>
    </dgm:pt>
    <dgm:pt modelId="{3EBA6D59-ED86-4361-920D-9AE56A400724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Recomendation</a:t>
          </a:r>
          <a:endParaRPr lang="en-US" dirty="0">
            <a:solidFill>
              <a:schemeClr val="tx1"/>
            </a:solidFill>
          </a:endParaRPr>
        </a:p>
      </dgm:t>
    </dgm:pt>
    <dgm:pt modelId="{DC1782C2-C4CD-4976-A4A5-EC2D480618AD}" type="parTrans" cxnId="{0D5F99E0-D90D-4D26-B008-99A1867AF0E1}">
      <dgm:prSet/>
      <dgm:spPr/>
      <dgm:t>
        <a:bodyPr/>
        <a:lstStyle/>
        <a:p>
          <a:endParaRPr lang="en-US"/>
        </a:p>
      </dgm:t>
    </dgm:pt>
    <dgm:pt modelId="{6FCD9D5B-E823-44E1-8769-AB695415E691}" type="sibTrans" cxnId="{0D5F99E0-D90D-4D26-B008-99A1867AF0E1}">
      <dgm:prSet/>
      <dgm:spPr/>
      <dgm:t>
        <a:bodyPr/>
        <a:lstStyle/>
        <a:p>
          <a:endParaRPr lang="en-US"/>
        </a:p>
      </dgm:t>
    </dgm:pt>
    <dgm:pt modelId="{1B40CC96-4E5D-40EB-9B3C-E08FEA69D38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Submitting review result</a:t>
          </a:r>
        </a:p>
      </dgm:t>
    </dgm:pt>
    <dgm:pt modelId="{D870E8BE-1773-468A-9F0A-24F7FB2647DF}" type="parTrans" cxnId="{65109673-5D3E-40DF-A0FC-F1A5CEBB075B}">
      <dgm:prSet/>
      <dgm:spPr/>
      <dgm:t>
        <a:bodyPr/>
        <a:lstStyle/>
        <a:p>
          <a:endParaRPr lang="en-US"/>
        </a:p>
      </dgm:t>
    </dgm:pt>
    <dgm:pt modelId="{0548FF24-1836-413A-B6E1-E278C19427F4}" type="sibTrans" cxnId="{65109673-5D3E-40DF-A0FC-F1A5CEBB075B}">
      <dgm:prSet/>
      <dgm:spPr/>
      <dgm:t>
        <a:bodyPr/>
        <a:lstStyle/>
        <a:p>
          <a:endParaRPr lang="en-US"/>
        </a:p>
      </dgm:t>
    </dgm:pt>
    <dgm:pt modelId="{7D882338-DB19-42C7-A306-40D518430E76}" type="pres">
      <dgm:prSet presAssocID="{B40272FE-D3CA-4E14-B3B3-08F061524AF0}" presName="linear" presStyleCnt="0">
        <dgm:presLayoutVars>
          <dgm:animLvl val="lvl"/>
          <dgm:resizeHandles val="exact"/>
        </dgm:presLayoutVars>
      </dgm:prSet>
      <dgm:spPr/>
    </dgm:pt>
    <dgm:pt modelId="{7D6A5AC2-7816-4C27-B363-3F7D151500EC}" type="pres">
      <dgm:prSet presAssocID="{A9A73485-72F0-49BB-B548-DA0B549E9A00}" presName="parentText" presStyleLbl="node1" presStyleIdx="0" presStyleCnt="4" custLinFactNeighborY="-31730">
        <dgm:presLayoutVars>
          <dgm:chMax val="0"/>
          <dgm:bulletEnabled val="1"/>
        </dgm:presLayoutVars>
      </dgm:prSet>
      <dgm:spPr/>
    </dgm:pt>
    <dgm:pt modelId="{8CB4B83D-2CD9-4133-B148-F359088330F5}" type="pres">
      <dgm:prSet presAssocID="{0ECF71C4-8A56-4740-BDF0-9110EF317DD1}" presName="spacer" presStyleCnt="0"/>
      <dgm:spPr/>
    </dgm:pt>
    <dgm:pt modelId="{125C3B36-502A-40F9-84E8-E9D602286FDA}" type="pres">
      <dgm:prSet presAssocID="{FEFBDD6B-C3DD-43F7-9F17-7377F8A0DFA4}" presName="parentText" presStyleLbl="node1" presStyleIdx="1" presStyleCnt="4" custLinFactY="-2165" custLinFactNeighborY="-100000">
        <dgm:presLayoutVars>
          <dgm:chMax val="0"/>
          <dgm:bulletEnabled val="1"/>
        </dgm:presLayoutVars>
      </dgm:prSet>
      <dgm:spPr/>
    </dgm:pt>
    <dgm:pt modelId="{7627E147-88DC-4B5E-8F18-DEDDB704C517}" type="pres">
      <dgm:prSet presAssocID="{F81A651B-59D7-4D5F-9CA0-9179CA42A869}" presName="spacer" presStyleCnt="0"/>
      <dgm:spPr/>
    </dgm:pt>
    <dgm:pt modelId="{4B946FD3-CA72-41C2-8C23-FA3C5D4148BA}" type="pres">
      <dgm:prSet presAssocID="{3EBA6D59-ED86-4361-920D-9AE56A400724}" presName="parentText" presStyleLbl="node1" presStyleIdx="2" presStyleCnt="4" custLinFactY="-12687" custLinFactNeighborY="-100000">
        <dgm:presLayoutVars>
          <dgm:chMax val="0"/>
          <dgm:bulletEnabled val="1"/>
        </dgm:presLayoutVars>
      </dgm:prSet>
      <dgm:spPr/>
    </dgm:pt>
    <dgm:pt modelId="{BCB530C8-2281-4176-A317-563EE645A672}" type="pres">
      <dgm:prSet presAssocID="{6FCD9D5B-E823-44E1-8769-AB695415E691}" presName="spacer" presStyleCnt="0"/>
      <dgm:spPr/>
    </dgm:pt>
    <dgm:pt modelId="{4390B379-5FD1-4096-8FF8-187157359419}" type="pres">
      <dgm:prSet presAssocID="{1B40CC96-4E5D-40EB-9B3C-E08FEA69D384}" presName="parentText" presStyleLbl="node1" presStyleIdx="3" presStyleCnt="4" custLinFactY="-24868" custLinFactNeighborY="-100000">
        <dgm:presLayoutVars>
          <dgm:chMax val="0"/>
          <dgm:bulletEnabled val="1"/>
        </dgm:presLayoutVars>
      </dgm:prSet>
      <dgm:spPr/>
    </dgm:pt>
  </dgm:ptLst>
  <dgm:cxnLst>
    <dgm:cxn modelId="{68420E09-4CA0-484D-9A3D-66CE388CCE0A}" type="presOf" srcId="{A9A73485-72F0-49BB-B548-DA0B549E9A00}" destId="{7D6A5AC2-7816-4C27-B363-3F7D151500EC}" srcOrd="0" destOrd="0" presId="urn:microsoft.com/office/officeart/2005/8/layout/vList2"/>
    <dgm:cxn modelId="{3F126510-1522-4F1B-80FE-34E2983EAA0A}" type="presOf" srcId="{B40272FE-D3CA-4E14-B3B3-08F061524AF0}" destId="{7D882338-DB19-42C7-A306-40D518430E76}" srcOrd="0" destOrd="0" presId="urn:microsoft.com/office/officeart/2005/8/layout/vList2"/>
    <dgm:cxn modelId="{EBBEF735-B4AD-469E-BE58-3A053CE2BE79}" srcId="{B40272FE-D3CA-4E14-B3B3-08F061524AF0}" destId="{FEFBDD6B-C3DD-43F7-9F17-7377F8A0DFA4}" srcOrd="1" destOrd="0" parTransId="{F989EC05-53BF-47B6-B98D-1566C7AA0942}" sibTransId="{F81A651B-59D7-4D5F-9CA0-9179CA42A869}"/>
    <dgm:cxn modelId="{A578424B-6925-4A03-9D78-18CE1A14E4C0}" srcId="{B40272FE-D3CA-4E14-B3B3-08F061524AF0}" destId="{A9A73485-72F0-49BB-B548-DA0B549E9A00}" srcOrd="0" destOrd="0" parTransId="{F1270FB9-62A8-4BAB-9A08-BF53E891CFE3}" sibTransId="{0ECF71C4-8A56-4740-BDF0-9110EF317DD1}"/>
    <dgm:cxn modelId="{65109673-5D3E-40DF-A0FC-F1A5CEBB075B}" srcId="{B40272FE-D3CA-4E14-B3B3-08F061524AF0}" destId="{1B40CC96-4E5D-40EB-9B3C-E08FEA69D384}" srcOrd="3" destOrd="0" parTransId="{D870E8BE-1773-468A-9F0A-24F7FB2647DF}" sibTransId="{0548FF24-1836-413A-B6E1-E278C19427F4}"/>
    <dgm:cxn modelId="{0B3175AA-5F88-467E-B113-37793BB18577}" type="presOf" srcId="{3EBA6D59-ED86-4361-920D-9AE56A400724}" destId="{4B946FD3-CA72-41C2-8C23-FA3C5D4148BA}" srcOrd="0" destOrd="0" presId="urn:microsoft.com/office/officeart/2005/8/layout/vList2"/>
    <dgm:cxn modelId="{E257C0B8-C5AF-4158-B02D-80137671E275}" type="presOf" srcId="{1B40CC96-4E5D-40EB-9B3C-E08FEA69D384}" destId="{4390B379-5FD1-4096-8FF8-187157359419}" srcOrd="0" destOrd="0" presId="urn:microsoft.com/office/officeart/2005/8/layout/vList2"/>
    <dgm:cxn modelId="{76183BB9-5D5A-4897-9B46-C830D5B1D374}" type="presOf" srcId="{FEFBDD6B-C3DD-43F7-9F17-7377F8A0DFA4}" destId="{125C3B36-502A-40F9-84E8-E9D602286FDA}" srcOrd="0" destOrd="0" presId="urn:microsoft.com/office/officeart/2005/8/layout/vList2"/>
    <dgm:cxn modelId="{0D5F99E0-D90D-4D26-B008-99A1867AF0E1}" srcId="{B40272FE-D3CA-4E14-B3B3-08F061524AF0}" destId="{3EBA6D59-ED86-4361-920D-9AE56A400724}" srcOrd="2" destOrd="0" parTransId="{DC1782C2-C4CD-4976-A4A5-EC2D480618AD}" sibTransId="{6FCD9D5B-E823-44E1-8769-AB695415E691}"/>
    <dgm:cxn modelId="{6471A6C4-C806-4C2A-B850-23A708BC3E8F}" type="presParOf" srcId="{7D882338-DB19-42C7-A306-40D518430E76}" destId="{7D6A5AC2-7816-4C27-B363-3F7D151500EC}" srcOrd="0" destOrd="0" presId="urn:microsoft.com/office/officeart/2005/8/layout/vList2"/>
    <dgm:cxn modelId="{6ACC292E-D0FE-482A-A212-E3D212ACAADF}" type="presParOf" srcId="{7D882338-DB19-42C7-A306-40D518430E76}" destId="{8CB4B83D-2CD9-4133-B148-F359088330F5}" srcOrd="1" destOrd="0" presId="urn:microsoft.com/office/officeart/2005/8/layout/vList2"/>
    <dgm:cxn modelId="{D348B146-5A40-45AF-9F6D-F4643A073089}" type="presParOf" srcId="{7D882338-DB19-42C7-A306-40D518430E76}" destId="{125C3B36-502A-40F9-84E8-E9D602286FDA}" srcOrd="2" destOrd="0" presId="urn:microsoft.com/office/officeart/2005/8/layout/vList2"/>
    <dgm:cxn modelId="{88D24674-B916-4CFF-8FA2-B88E72D31DC0}" type="presParOf" srcId="{7D882338-DB19-42C7-A306-40D518430E76}" destId="{7627E147-88DC-4B5E-8F18-DEDDB704C517}" srcOrd="3" destOrd="0" presId="urn:microsoft.com/office/officeart/2005/8/layout/vList2"/>
    <dgm:cxn modelId="{DC2E7E64-B671-40B2-881D-92E58559B665}" type="presParOf" srcId="{7D882338-DB19-42C7-A306-40D518430E76}" destId="{4B946FD3-CA72-41C2-8C23-FA3C5D4148BA}" srcOrd="4" destOrd="0" presId="urn:microsoft.com/office/officeart/2005/8/layout/vList2"/>
    <dgm:cxn modelId="{AC61A4FA-1ABA-45A7-ABB4-CF891458CCE9}" type="presParOf" srcId="{7D882338-DB19-42C7-A306-40D518430E76}" destId="{BCB530C8-2281-4176-A317-563EE645A672}" srcOrd="5" destOrd="0" presId="urn:microsoft.com/office/officeart/2005/8/layout/vList2"/>
    <dgm:cxn modelId="{452640FE-576E-48EB-B109-11F1638CAE08}" type="presParOf" srcId="{7D882338-DB19-42C7-A306-40D518430E76}" destId="{4390B379-5FD1-4096-8FF8-1871573594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0272FE-D3CA-4E14-B3B3-08F061524AF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EBA6D59-ED86-4361-920D-9AE56A400724}">
      <dgm:prSet custT="1"/>
      <dgm:spPr/>
      <dgm:t>
        <a:bodyPr/>
        <a:lstStyle/>
        <a:p>
          <a:pPr algn="ctr" rtl="0"/>
          <a:r>
            <a:rPr lang="en-US" sz="1800" dirty="0">
              <a:solidFill>
                <a:schemeClr val="tx1"/>
              </a:solidFill>
            </a:rPr>
            <a:t>Request revision</a:t>
          </a:r>
        </a:p>
      </dgm:t>
    </dgm:pt>
    <dgm:pt modelId="{DC1782C2-C4CD-4976-A4A5-EC2D480618AD}" type="parTrans" cxnId="{0D5F99E0-D90D-4D26-B008-99A1867AF0E1}">
      <dgm:prSet/>
      <dgm:spPr/>
      <dgm:t>
        <a:bodyPr/>
        <a:lstStyle/>
        <a:p>
          <a:pPr algn="ctr"/>
          <a:endParaRPr lang="en-US" sz="2000"/>
        </a:p>
      </dgm:t>
    </dgm:pt>
    <dgm:pt modelId="{6FCD9D5B-E823-44E1-8769-AB695415E691}" type="sibTrans" cxnId="{0D5F99E0-D90D-4D26-B008-99A1867AF0E1}">
      <dgm:prSet/>
      <dgm:spPr/>
      <dgm:t>
        <a:bodyPr/>
        <a:lstStyle/>
        <a:p>
          <a:pPr algn="ctr"/>
          <a:endParaRPr lang="en-US" sz="2000"/>
        </a:p>
      </dgm:t>
    </dgm:pt>
    <dgm:pt modelId="{5DC35A9B-224B-48CE-92C0-9F05C2B9ECAB}">
      <dgm:prSet custT="1"/>
      <dgm:spPr/>
      <dgm:t>
        <a:bodyPr/>
        <a:lstStyle/>
        <a:p>
          <a:pPr algn="ctr" rtl="0"/>
          <a:r>
            <a:rPr lang="en-US" sz="1800" dirty="0"/>
            <a:t>Final decision</a:t>
          </a:r>
        </a:p>
      </dgm:t>
    </dgm:pt>
    <dgm:pt modelId="{B3CC092A-3B73-4051-86E1-40945916BC21}" type="parTrans" cxnId="{FC8BB13C-5FC3-41BD-AD22-FA972B389018}">
      <dgm:prSet/>
      <dgm:spPr/>
      <dgm:t>
        <a:bodyPr/>
        <a:lstStyle/>
        <a:p>
          <a:pPr algn="ctr"/>
          <a:endParaRPr lang="en-US"/>
        </a:p>
      </dgm:t>
    </dgm:pt>
    <dgm:pt modelId="{7829971E-EA11-416C-A9FB-909A03EB8A0D}" type="sibTrans" cxnId="{FC8BB13C-5FC3-41BD-AD22-FA972B389018}">
      <dgm:prSet/>
      <dgm:spPr/>
      <dgm:t>
        <a:bodyPr/>
        <a:lstStyle/>
        <a:p>
          <a:pPr algn="ctr"/>
          <a:endParaRPr lang="en-US"/>
        </a:p>
      </dgm:t>
    </dgm:pt>
    <dgm:pt modelId="{7D882338-DB19-42C7-A306-40D518430E76}" type="pres">
      <dgm:prSet presAssocID="{B40272FE-D3CA-4E14-B3B3-08F061524AF0}" presName="linear" presStyleCnt="0">
        <dgm:presLayoutVars>
          <dgm:animLvl val="lvl"/>
          <dgm:resizeHandles val="exact"/>
        </dgm:presLayoutVars>
      </dgm:prSet>
      <dgm:spPr/>
    </dgm:pt>
    <dgm:pt modelId="{4B946FD3-CA72-41C2-8C23-FA3C5D4148BA}" type="pres">
      <dgm:prSet presAssocID="{3EBA6D59-ED86-4361-920D-9AE56A400724}" presName="parentText" presStyleLbl="node1" presStyleIdx="0" presStyleCnt="2" custLinFactY="-12687" custLinFactNeighborY="-100000">
        <dgm:presLayoutVars>
          <dgm:chMax val="0"/>
          <dgm:bulletEnabled val="1"/>
        </dgm:presLayoutVars>
      </dgm:prSet>
      <dgm:spPr/>
    </dgm:pt>
    <dgm:pt modelId="{BCB530C8-2281-4176-A317-563EE645A672}" type="pres">
      <dgm:prSet presAssocID="{6FCD9D5B-E823-44E1-8769-AB695415E691}" presName="spacer" presStyleCnt="0"/>
      <dgm:spPr/>
    </dgm:pt>
    <dgm:pt modelId="{B399415F-3662-469A-ADCF-51BE6635B2BA}" type="pres">
      <dgm:prSet presAssocID="{5DC35A9B-224B-48CE-92C0-9F05C2B9ECAB}" presName="parentText" presStyleLbl="node1" presStyleIdx="1" presStyleCnt="2" custLinFactNeighborY="-82237">
        <dgm:presLayoutVars>
          <dgm:chMax val="0"/>
          <dgm:bulletEnabled val="1"/>
        </dgm:presLayoutVars>
      </dgm:prSet>
      <dgm:spPr/>
    </dgm:pt>
  </dgm:ptLst>
  <dgm:cxnLst>
    <dgm:cxn modelId="{376E8015-CD99-4C72-B0CB-E2ED28786F24}" type="presOf" srcId="{B40272FE-D3CA-4E14-B3B3-08F061524AF0}" destId="{7D882338-DB19-42C7-A306-40D518430E76}" srcOrd="0" destOrd="0" presId="urn:microsoft.com/office/officeart/2005/8/layout/vList2"/>
    <dgm:cxn modelId="{C750A42E-646F-4DDC-B6B8-0EDCA9CA19EA}" type="presOf" srcId="{5DC35A9B-224B-48CE-92C0-9F05C2B9ECAB}" destId="{B399415F-3662-469A-ADCF-51BE6635B2BA}" srcOrd="0" destOrd="0" presId="urn:microsoft.com/office/officeart/2005/8/layout/vList2"/>
    <dgm:cxn modelId="{FC8BB13C-5FC3-41BD-AD22-FA972B389018}" srcId="{B40272FE-D3CA-4E14-B3B3-08F061524AF0}" destId="{5DC35A9B-224B-48CE-92C0-9F05C2B9ECAB}" srcOrd="1" destOrd="0" parTransId="{B3CC092A-3B73-4051-86E1-40945916BC21}" sibTransId="{7829971E-EA11-416C-A9FB-909A03EB8A0D}"/>
    <dgm:cxn modelId="{8DEBBC98-3DF3-4154-ADDE-556B39950CDB}" type="presOf" srcId="{3EBA6D59-ED86-4361-920D-9AE56A400724}" destId="{4B946FD3-CA72-41C2-8C23-FA3C5D4148BA}" srcOrd="0" destOrd="0" presId="urn:microsoft.com/office/officeart/2005/8/layout/vList2"/>
    <dgm:cxn modelId="{0D5F99E0-D90D-4D26-B008-99A1867AF0E1}" srcId="{B40272FE-D3CA-4E14-B3B3-08F061524AF0}" destId="{3EBA6D59-ED86-4361-920D-9AE56A400724}" srcOrd="0" destOrd="0" parTransId="{DC1782C2-C4CD-4976-A4A5-EC2D480618AD}" sibTransId="{6FCD9D5B-E823-44E1-8769-AB695415E691}"/>
    <dgm:cxn modelId="{B34F9A43-D993-4FF4-86D7-B3E6507C4883}" type="presParOf" srcId="{7D882338-DB19-42C7-A306-40D518430E76}" destId="{4B946FD3-CA72-41C2-8C23-FA3C5D4148BA}" srcOrd="0" destOrd="0" presId="urn:microsoft.com/office/officeart/2005/8/layout/vList2"/>
    <dgm:cxn modelId="{D106990F-4759-4FD6-B848-7EA6B25E0A86}" type="presParOf" srcId="{7D882338-DB19-42C7-A306-40D518430E76}" destId="{BCB530C8-2281-4176-A317-563EE645A672}" srcOrd="1" destOrd="0" presId="urn:microsoft.com/office/officeart/2005/8/layout/vList2"/>
    <dgm:cxn modelId="{861BFD38-D6D1-4764-997C-AB94D7060974}" type="presParOf" srcId="{7D882338-DB19-42C7-A306-40D518430E76}" destId="{B399415F-3662-469A-ADCF-51BE6635B2B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40272FE-D3CA-4E14-B3B3-08F061524AF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BA6D59-ED86-4361-920D-9AE56A400724}">
      <dgm:prSet/>
      <dgm:spPr/>
      <dgm:t>
        <a:bodyPr/>
        <a:lstStyle/>
        <a:p>
          <a:pPr algn="ctr" rtl="0"/>
          <a:r>
            <a:rPr lang="en-US" dirty="0">
              <a:solidFill>
                <a:schemeClr val="tx1"/>
              </a:solidFill>
            </a:rPr>
            <a:t>Paper revision</a:t>
          </a:r>
        </a:p>
      </dgm:t>
    </dgm:pt>
    <dgm:pt modelId="{DC1782C2-C4CD-4976-A4A5-EC2D480618AD}" type="parTrans" cxnId="{0D5F99E0-D90D-4D26-B008-99A1867AF0E1}">
      <dgm:prSet/>
      <dgm:spPr/>
      <dgm:t>
        <a:bodyPr/>
        <a:lstStyle/>
        <a:p>
          <a:pPr algn="ctr"/>
          <a:endParaRPr lang="en-US"/>
        </a:p>
      </dgm:t>
    </dgm:pt>
    <dgm:pt modelId="{6FCD9D5B-E823-44E1-8769-AB695415E691}" type="sibTrans" cxnId="{0D5F99E0-D90D-4D26-B008-99A1867AF0E1}">
      <dgm:prSet/>
      <dgm:spPr/>
      <dgm:t>
        <a:bodyPr/>
        <a:lstStyle/>
        <a:p>
          <a:pPr algn="ctr"/>
          <a:endParaRPr lang="en-US"/>
        </a:p>
      </dgm:t>
    </dgm:pt>
    <dgm:pt modelId="{7D882338-DB19-42C7-A306-40D518430E76}" type="pres">
      <dgm:prSet presAssocID="{B40272FE-D3CA-4E14-B3B3-08F061524AF0}" presName="linear" presStyleCnt="0">
        <dgm:presLayoutVars>
          <dgm:animLvl val="lvl"/>
          <dgm:resizeHandles val="exact"/>
        </dgm:presLayoutVars>
      </dgm:prSet>
      <dgm:spPr/>
    </dgm:pt>
    <dgm:pt modelId="{4B946FD3-CA72-41C2-8C23-FA3C5D4148BA}" type="pres">
      <dgm:prSet presAssocID="{3EBA6D59-ED86-4361-920D-9AE56A400724}" presName="parentText" presStyleLbl="node1" presStyleIdx="0" presStyleCnt="1" custLinFactY="-12687" custLinFactNeighborY="-100000">
        <dgm:presLayoutVars>
          <dgm:chMax val="0"/>
          <dgm:bulletEnabled val="1"/>
        </dgm:presLayoutVars>
      </dgm:prSet>
      <dgm:spPr/>
    </dgm:pt>
  </dgm:ptLst>
  <dgm:cxnLst>
    <dgm:cxn modelId="{59081E5F-E66C-46A8-B280-5BEB724711E3}" type="presOf" srcId="{B40272FE-D3CA-4E14-B3B3-08F061524AF0}" destId="{7D882338-DB19-42C7-A306-40D518430E76}" srcOrd="0" destOrd="0" presId="urn:microsoft.com/office/officeart/2005/8/layout/vList2"/>
    <dgm:cxn modelId="{9BBACF96-1932-48BE-BA94-82A08CC6FD39}" type="presOf" srcId="{3EBA6D59-ED86-4361-920D-9AE56A400724}" destId="{4B946FD3-CA72-41C2-8C23-FA3C5D4148BA}" srcOrd="0" destOrd="0" presId="urn:microsoft.com/office/officeart/2005/8/layout/vList2"/>
    <dgm:cxn modelId="{0D5F99E0-D90D-4D26-B008-99A1867AF0E1}" srcId="{B40272FE-D3CA-4E14-B3B3-08F061524AF0}" destId="{3EBA6D59-ED86-4361-920D-9AE56A400724}" srcOrd="0" destOrd="0" parTransId="{DC1782C2-C4CD-4976-A4A5-EC2D480618AD}" sibTransId="{6FCD9D5B-E823-44E1-8769-AB695415E691}"/>
    <dgm:cxn modelId="{5795E136-4E3E-4A48-9375-1109B0DC6352}" type="presParOf" srcId="{7D882338-DB19-42C7-A306-40D518430E76}" destId="{4B946FD3-CA72-41C2-8C23-FA3C5D4148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65974FB-EC2D-4009-B4A0-2EB64DA12D7C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957F60-0CE5-4A55-86BA-F9726DFAA463}">
      <dgm:prSet/>
      <dgm:spPr/>
      <dgm:t>
        <a:bodyPr/>
        <a:lstStyle/>
        <a:p>
          <a:pPr rtl="0"/>
          <a:r>
            <a:rPr lang="en-US"/>
            <a:t>Author</a:t>
          </a:r>
        </a:p>
      </dgm:t>
    </dgm:pt>
    <dgm:pt modelId="{8920DCDD-4698-4CE4-A127-0DB9C81B0688}" type="parTrans" cxnId="{2E98B7BB-A444-4F34-92E8-C50A29560747}">
      <dgm:prSet/>
      <dgm:spPr/>
      <dgm:t>
        <a:bodyPr/>
        <a:lstStyle/>
        <a:p>
          <a:endParaRPr lang="en-US"/>
        </a:p>
      </dgm:t>
    </dgm:pt>
    <dgm:pt modelId="{B52B4C7F-3933-4863-8CD1-D079BAB61C98}" type="sibTrans" cxnId="{2E98B7BB-A444-4F34-92E8-C50A29560747}">
      <dgm:prSet/>
      <dgm:spPr/>
      <dgm:t>
        <a:bodyPr/>
        <a:lstStyle/>
        <a:p>
          <a:endParaRPr lang="en-US"/>
        </a:p>
      </dgm:t>
    </dgm:pt>
    <dgm:pt modelId="{3D35EE56-4EB2-4A57-8140-0C8D7E181EC6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/>
            <a:t>Editor</a:t>
          </a:r>
        </a:p>
      </dgm:t>
    </dgm:pt>
    <dgm:pt modelId="{285CB6B6-1CAE-4AC5-AE4C-321D9EA771C7}" type="parTrans" cxnId="{03CEC5D6-92CC-4372-B8FF-C13ED82BC72C}">
      <dgm:prSet/>
      <dgm:spPr/>
      <dgm:t>
        <a:bodyPr/>
        <a:lstStyle/>
        <a:p>
          <a:endParaRPr lang="en-US"/>
        </a:p>
      </dgm:t>
    </dgm:pt>
    <dgm:pt modelId="{F47D8167-E5E7-4C17-ADB1-217CB325CBE7}" type="sibTrans" cxnId="{03CEC5D6-92CC-4372-B8FF-C13ED82BC72C}">
      <dgm:prSet/>
      <dgm:spPr/>
      <dgm:t>
        <a:bodyPr/>
        <a:lstStyle/>
        <a:p>
          <a:endParaRPr lang="en-US"/>
        </a:p>
      </dgm:t>
    </dgm:pt>
    <dgm:pt modelId="{2D8B39F0-54BD-468A-979A-9F550408E4AD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Reviewer </a:t>
          </a:r>
        </a:p>
      </dgm:t>
    </dgm:pt>
    <dgm:pt modelId="{53E6F60F-ED6A-4056-A743-74EE8C72966D}" type="parTrans" cxnId="{E543B6F5-A0D1-4DC7-BA8A-F5EF800B20B5}">
      <dgm:prSet/>
      <dgm:spPr/>
      <dgm:t>
        <a:bodyPr/>
        <a:lstStyle/>
        <a:p>
          <a:endParaRPr lang="en-US"/>
        </a:p>
      </dgm:t>
    </dgm:pt>
    <dgm:pt modelId="{C4E3A420-BC12-4D7C-A5B9-778DF1D270A3}" type="sibTrans" cxnId="{E543B6F5-A0D1-4DC7-BA8A-F5EF800B20B5}">
      <dgm:prSet/>
      <dgm:spPr/>
      <dgm:t>
        <a:bodyPr/>
        <a:lstStyle/>
        <a:p>
          <a:endParaRPr lang="en-US"/>
        </a:p>
      </dgm:t>
    </dgm:pt>
    <dgm:pt modelId="{09A48006-DF33-4F76-BF85-542D6D795826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/>
            <a:t>Editor</a:t>
          </a:r>
        </a:p>
      </dgm:t>
    </dgm:pt>
    <dgm:pt modelId="{5A722D25-3E01-4FE4-8D32-74D585465284}" type="parTrans" cxnId="{3DE6D119-4A9C-4B44-A258-732A1989381E}">
      <dgm:prSet/>
      <dgm:spPr/>
      <dgm:t>
        <a:bodyPr/>
        <a:lstStyle/>
        <a:p>
          <a:endParaRPr lang="en-US"/>
        </a:p>
      </dgm:t>
    </dgm:pt>
    <dgm:pt modelId="{C0F0C049-96A6-4CCE-90DB-409857F76CB5}" type="sibTrans" cxnId="{3DE6D119-4A9C-4B44-A258-732A1989381E}">
      <dgm:prSet/>
      <dgm:spPr/>
      <dgm:t>
        <a:bodyPr/>
        <a:lstStyle/>
        <a:p>
          <a:endParaRPr lang="en-US"/>
        </a:p>
      </dgm:t>
    </dgm:pt>
    <dgm:pt modelId="{8F7394C8-C92C-4EB3-99E6-DFAEA174837D}">
      <dgm:prSet/>
      <dgm:spPr/>
      <dgm:t>
        <a:bodyPr/>
        <a:lstStyle/>
        <a:p>
          <a:pPr rtl="0"/>
          <a:r>
            <a:rPr lang="en-US"/>
            <a:t>Author</a:t>
          </a:r>
        </a:p>
      </dgm:t>
    </dgm:pt>
    <dgm:pt modelId="{D1B2F599-33B5-4B75-870F-A99943BC913C}" type="parTrans" cxnId="{969EDB93-2778-4945-9916-0442236930FF}">
      <dgm:prSet/>
      <dgm:spPr/>
      <dgm:t>
        <a:bodyPr/>
        <a:lstStyle/>
        <a:p>
          <a:endParaRPr lang="en-US"/>
        </a:p>
      </dgm:t>
    </dgm:pt>
    <dgm:pt modelId="{1124B117-ECE0-42A5-8CDD-F6CC6C94696B}" type="sibTrans" cxnId="{969EDB93-2778-4945-9916-0442236930FF}">
      <dgm:prSet/>
      <dgm:spPr/>
      <dgm:t>
        <a:bodyPr/>
        <a:lstStyle/>
        <a:p>
          <a:endParaRPr lang="en-US"/>
        </a:p>
      </dgm:t>
    </dgm:pt>
    <dgm:pt modelId="{4FE5F593-978A-4212-B5D5-9BEB808D0DED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/>
            <a:t>Editor </a:t>
          </a:r>
        </a:p>
      </dgm:t>
    </dgm:pt>
    <dgm:pt modelId="{C9069313-0CBD-4962-84CD-97E8CEF95C4A}" type="parTrans" cxnId="{B29C0E27-17CF-4B49-9504-DE69461FBA2A}">
      <dgm:prSet/>
      <dgm:spPr/>
      <dgm:t>
        <a:bodyPr/>
        <a:lstStyle/>
        <a:p>
          <a:endParaRPr lang="en-US"/>
        </a:p>
      </dgm:t>
    </dgm:pt>
    <dgm:pt modelId="{03B91E50-B745-419E-B8C2-C6F7777E2F7A}" type="sibTrans" cxnId="{B29C0E27-17CF-4B49-9504-DE69461FBA2A}">
      <dgm:prSet/>
      <dgm:spPr/>
      <dgm:t>
        <a:bodyPr/>
        <a:lstStyle/>
        <a:p>
          <a:endParaRPr lang="en-US"/>
        </a:p>
      </dgm:t>
    </dgm:pt>
    <dgm:pt modelId="{82CDE242-EC8F-4A67-A1C5-AA090CF29C38}" type="pres">
      <dgm:prSet presAssocID="{765974FB-EC2D-4009-B4A0-2EB64DA12D7C}" presName="cycle" presStyleCnt="0">
        <dgm:presLayoutVars>
          <dgm:dir/>
          <dgm:resizeHandles val="exact"/>
        </dgm:presLayoutVars>
      </dgm:prSet>
      <dgm:spPr/>
    </dgm:pt>
    <dgm:pt modelId="{A17764EF-9144-4AC6-BE5F-9A1F6C85BE27}" type="pres">
      <dgm:prSet presAssocID="{E3957F60-0CE5-4A55-86BA-F9726DFAA463}" presName="node" presStyleLbl="node1" presStyleIdx="0" presStyleCnt="6">
        <dgm:presLayoutVars>
          <dgm:bulletEnabled val="1"/>
        </dgm:presLayoutVars>
      </dgm:prSet>
      <dgm:spPr/>
    </dgm:pt>
    <dgm:pt modelId="{73BD3FF4-9671-471B-A3B6-122D16864C90}" type="pres">
      <dgm:prSet presAssocID="{B52B4C7F-3933-4863-8CD1-D079BAB61C98}" presName="sibTrans" presStyleLbl="sibTrans2D1" presStyleIdx="0" presStyleCnt="6"/>
      <dgm:spPr/>
    </dgm:pt>
    <dgm:pt modelId="{3F9218C1-F317-4F42-9A5E-3821D3DF2881}" type="pres">
      <dgm:prSet presAssocID="{B52B4C7F-3933-4863-8CD1-D079BAB61C98}" presName="connectorText" presStyleLbl="sibTrans2D1" presStyleIdx="0" presStyleCnt="6"/>
      <dgm:spPr/>
    </dgm:pt>
    <dgm:pt modelId="{71B5C4CC-7328-4934-9120-A6A452A27BC7}" type="pres">
      <dgm:prSet presAssocID="{3D35EE56-4EB2-4A57-8140-0C8D7E181EC6}" presName="node" presStyleLbl="node1" presStyleIdx="1" presStyleCnt="6">
        <dgm:presLayoutVars>
          <dgm:bulletEnabled val="1"/>
        </dgm:presLayoutVars>
      </dgm:prSet>
      <dgm:spPr/>
    </dgm:pt>
    <dgm:pt modelId="{4BEE8031-45F0-474A-9E40-05097F3089CA}" type="pres">
      <dgm:prSet presAssocID="{F47D8167-E5E7-4C17-ADB1-217CB325CBE7}" presName="sibTrans" presStyleLbl="sibTrans2D1" presStyleIdx="1" presStyleCnt="6"/>
      <dgm:spPr/>
    </dgm:pt>
    <dgm:pt modelId="{94B207AB-F811-41E9-BB44-DE007E884149}" type="pres">
      <dgm:prSet presAssocID="{F47D8167-E5E7-4C17-ADB1-217CB325CBE7}" presName="connectorText" presStyleLbl="sibTrans2D1" presStyleIdx="1" presStyleCnt="6"/>
      <dgm:spPr/>
    </dgm:pt>
    <dgm:pt modelId="{7A968B83-E18C-48F0-B2ED-AA478CD37659}" type="pres">
      <dgm:prSet presAssocID="{2D8B39F0-54BD-468A-979A-9F550408E4AD}" presName="node" presStyleLbl="node1" presStyleIdx="2" presStyleCnt="6">
        <dgm:presLayoutVars>
          <dgm:bulletEnabled val="1"/>
        </dgm:presLayoutVars>
      </dgm:prSet>
      <dgm:spPr/>
    </dgm:pt>
    <dgm:pt modelId="{F69BDCBB-03B9-434B-A6B2-872F6878C256}" type="pres">
      <dgm:prSet presAssocID="{C4E3A420-BC12-4D7C-A5B9-778DF1D270A3}" presName="sibTrans" presStyleLbl="sibTrans2D1" presStyleIdx="2" presStyleCnt="6"/>
      <dgm:spPr/>
    </dgm:pt>
    <dgm:pt modelId="{A228E9DA-3536-4C97-B4D8-C1519422B774}" type="pres">
      <dgm:prSet presAssocID="{C4E3A420-BC12-4D7C-A5B9-778DF1D270A3}" presName="connectorText" presStyleLbl="sibTrans2D1" presStyleIdx="2" presStyleCnt="6"/>
      <dgm:spPr/>
    </dgm:pt>
    <dgm:pt modelId="{5957944E-537B-4068-B57E-FB51248237C1}" type="pres">
      <dgm:prSet presAssocID="{09A48006-DF33-4F76-BF85-542D6D795826}" presName="node" presStyleLbl="node1" presStyleIdx="3" presStyleCnt="6">
        <dgm:presLayoutVars>
          <dgm:bulletEnabled val="1"/>
        </dgm:presLayoutVars>
      </dgm:prSet>
      <dgm:spPr/>
    </dgm:pt>
    <dgm:pt modelId="{C6413BB4-4785-4C55-B1D7-14AA231D9699}" type="pres">
      <dgm:prSet presAssocID="{C0F0C049-96A6-4CCE-90DB-409857F76CB5}" presName="sibTrans" presStyleLbl="sibTrans2D1" presStyleIdx="3" presStyleCnt="6"/>
      <dgm:spPr/>
    </dgm:pt>
    <dgm:pt modelId="{26D8981C-6386-4C71-929B-3C63B2B7B6B9}" type="pres">
      <dgm:prSet presAssocID="{C0F0C049-96A6-4CCE-90DB-409857F76CB5}" presName="connectorText" presStyleLbl="sibTrans2D1" presStyleIdx="3" presStyleCnt="6"/>
      <dgm:spPr/>
    </dgm:pt>
    <dgm:pt modelId="{344975A4-B999-4FBC-9925-DB654CCBF2EC}" type="pres">
      <dgm:prSet presAssocID="{8F7394C8-C92C-4EB3-99E6-DFAEA174837D}" presName="node" presStyleLbl="node1" presStyleIdx="4" presStyleCnt="6">
        <dgm:presLayoutVars>
          <dgm:bulletEnabled val="1"/>
        </dgm:presLayoutVars>
      </dgm:prSet>
      <dgm:spPr/>
    </dgm:pt>
    <dgm:pt modelId="{DAF0913E-CA79-48B8-946A-B8DF173E1E65}" type="pres">
      <dgm:prSet presAssocID="{1124B117-ECE0-42A5-8CDD-F6CC6C94696B}" presName="sibTrans" presStyleLbl="sibTrans2D1" presStyleIdx="4" presStyleCnt="6"/>
      <dgm:spPr/>
    </dgm:pt>
    <dgm:pt modelId="{E2C0BF3A-C7CC-497E-A6A3-3E8498CF9CD7}" type="pres">
      <dgm:prSet presAssocID="{1124B117-ECE0-42A5-8CDD-F6CC6C94696B}" presName="connectorText" presStyleLbl="sibTrans2D1" presStyleIdx="4" presStyleCnt="6"/>
      <dgm:spPr/>
    </dgm:pt>
    <dgm:pt modelId="{CC4DEE66-943A-4D5F-AC1B-3DED25E02F4C}" type="pres">
      <dgm:prSet presAssocID="{4FE5F593-978A-4212-B5D5-9BEB808D0DED}" presName="node" presStyleLbl="node1" presStyleIdx="5" presStyleCnt="6">
        <dgm:presLayoutVars>
          <dgm:bulletEnabled val="1"/>
        </dgm:presLayoutVars>
      </dgm:prSet>
      <dgm:spPr/>
    </dgm:pt>
    <dgm:pt modelId="{BF403D92-1A73-4855-AABB-5661B8AD531B}" type="pres">
      <dgm:prSet presAssocID="{03B91E50-B745-419E-B8C2-C6F7777E2F7A}" presName="sibTrans" presStyleLbl="sibTrans2D1" presStyleIdx="5" presStyleCnt="6"/>
      <dgm:spPr/>
    </dgm:pt>
    <dgm:pt modelId="{81F5620B-F8FF-4E92-84FB-6280E8D73118}" type="pres">
      <dgm:prSet presAssocID="{03B91E50-B745-419E-B8C2-C6F7777E2F7A}" presName="connectorText" presStyleLbl="sibTrans2D1" presStyleIdx="5" presStyleCnt="6"/>
      <dgm:spPr/>
    </dgm:pt>
  </dgm:ptLst>
  <dgm:cxnLst>
    <dgm:cxn modelId="{66099C06-34EB-435A-A451-4288976389C0}" type="presOf" srcId="{1124B117-ECE0-42A5-8CDD-F6CC6C94696B}" destId="{DAF0913E-CA79-48B8-946A-B8DF173E1E65}" srcOrd="0" destOrd="0" presId="urn:microsoft.com/office/officeart/2005/8/layout/cycle2"/>
    <dgm:cxn modelId="{5E960A15-C135-4D2E-BA6E-044E0974AAE3}" type="presOf" srcId="{B52B4C7F-3933-4863-8CD1-D079BAB61C98}" destId="{3F9218C1-F317-4F42-9A5E-3821D3DF2881}" srcOrd="1" destOrd="0" presId="urn:microsoft.com/office/officeart/2005/8/layout/cycle2"/>
    <dgm:cxn modelId="{3DE6D119-4A9C-4B44-A258-732A1989381E}" srcId="{765974FB-EC2D-4009-B4A0-2EB64DA12D7C}" destId="{09A48006-DF33-4F76-BF85-542D6D795826}" srcOrd="3" destOrd="0" parTransId="{5A722D25-3E01-4FE4-8D32-74D585465284}" sibTransId="{C0F0C049-96A6-4CCE-90DB-409857F76CB5}"/>
    <dgm:cxn modelId="{1DBED41F-4426-47FE-BF87-8FBD087C7555}" type="presOf" srcId="{1124B117-ECE0-42A5-8CDD-F6CC6C94696B}" destId="{E2C0BF3A-C7CC-497E-A6A3-3E8498CF9CD7}" srcOrd="1" destOrd="0" presId="urn:microsoft.com/office/officeart/2005/8/layout/cycle2"/>
    <dgm:cxn modelId="{B29C0E27-17CF-4B49-9504-DE69461FBA2A}" srcId="{765974FB-EC2D-4009-B4A0-2EB64DA12D7C}" destId="{4FE5F593-978A-4212-B5D5-9BEB808D0DED}" srcOrd="5" destOrd="0" parTransId="{C9069313-0CBD-4962-84CD-97E8CEF95C4A}" sibTransId="{03B91E50-B745-419E-B8C2-C6F7777E2F7A}"/>
    <dgm:cxn modelId="{EB6E3227-F18D-4D7B-A975-4F64E7FB5F9B}" type="presOf" srcId="{4FE5F593-978A-4212-B5D5-9BEB808D0DED}" destId="{CC4DEE66-943A-4D5F-AC1B-3DED25E02F4C}" srcOrd="0" destOrd="0" presId="urn:microsoft.com/office/officeart/2005/8/layout/cycle2"/>
    <dgm:cxn modelId="{6360D83D-2CEA-4009-AB99-63CF390CDE30}" type="presOf" srcId="{C4E3A420-BC12-4D7C-A5B9-778DF1D270A3}" destId="{A228E9DA-3536-4C97-B4D8-C1519422B774}" srcOrd="1" destOrd="0" presId="urn:microsoft.com/office/officeart/2005/8/layout/cycle2"/>
    <dgm:cxn modelId="{AAADEB43-66F2-4E13-97FA-2D13BE645A8C}" type="presOf" srcId="{E3957F60-0CE5-4A55-86BA-F9726DFAA463}" destId="{A17764EF-9144-4AC6-BE5F-9A1F6C85BE27}" srcOrd="0" destOrd="0" presId="urn:microsoft.com/office/officeart/2005/8/layout/cycle2"/>
    <dgm:cxn modelId="{79BE1144-599D-431C-BC1E-32C1401711D6}" type="presOf" srcId="{03B91E50-B745-419E-B8C2-C6F7777E2F7A}" destId="{BF403D92-1A73-4855-AABB-5661B8AD531B}" srcOrd="0" destOrd="0" presId="urn:microsoft.com/office/officeart/2005/8/layout/cycle2"/>
    <dgm:cxn modelId="{76D83E69-3123-4145-9FA5-D00F9B00F12E}" type="presOf" srcId="{09A48006-DF33-4F76-BF85-542D6D795826}" destId="{5957944E-537B-4068-B57E-FB51248237C1}" srcOrd="0" destOrd="0" presId="urn:microsoft.com/office/officeart/2005/8/layout/cycle2"/>
    <dgm:cxn modelId="{640D466E-CAB1-438A-A6D9-F3384053DFDF}" type="presOf" srcId="{F47D8167-E5E7-4C17-ADB1-217CB325CBE7}" destId="{4BEE8031-45F0-474A-9E40-05097F3089CA}" srcOrd="0" destOrd="0" presId="urn:microsoft.com/office/officeart/2005/8/layout/cycle2"/>
    <dgm:cxn modelId="{4A6FEE7B-3C98-4DDE-A884-8E11B745E90F}" type="presOf" srcId="{03B91E50-B745-419E-B8C2-C6F7777E2F7A}" destId="{81F5620B-F8FF-4E92-84FB-6280E8D73118}" srcOrd="1" destOrd="0" presId="urn:microsoft.com/office/officeart/2005/8/layout/cycle2"/>
    <dgm:cxn modelId="{F519D97C-142C-49B8-A4C0-09AEAAF4A73A}" type="presOf" srcId="{2D8B39F0-54BD-468A-979A-9F550408E4AD}" destId="{7A968B83-E18C-48F0-B2ED-AA478CD37659}" srcOrd="0" destOrd="0" presId="urn:microsoft.com/office/officeart/2005/8/layout/cycle2"/>
    <dgm:cxn modelId="{FAD3468D-917B-4984-867B-FCD974021CE2}" type="presOf" srcId="{C4E3A420-BC12-4D7C-A5B9-778DF1D270A3}" destId="{F69BDCBB-03B9-434B-A6B2-872F6878C256}" srcOrd="0" destOrd="0" presId="urn:microsoft.com/office/officeart/2005/8/layout/cycle2"/>
    <dgm:cxn modelId="{969EDB93-2778-4945-9916-0442236930FF}" srcId="{765974FB-EC2D-4009-B4A0-2EB64DA12D7C}" destId="{8F7394C8-C92C-4EB3-99E6-DFAEA174837D}" srcOrd="4" destOrd="0" parTransId="{D1B2F599-33B5-4B75-870F-A99943BC913C}" sibTransId="{1124B117-ECE0-42A5-8CDD-F6CC6C94696B}"/>
    <dgm:cxn modelId="{2E98B7BB-A444-4F34-92E8-C50A29560747}" srcId="{765974FB-EC2D-4009-B4A0-2EB64DA12D7C}" destId="{E3957F60-0CE5-4A55-86BA-F9726DFAA463}" srcOrd="0" destOrd="0" parTransId="{8920DCDD-4698-4CE4-A127-0DB9C81B0688}" sibTransId="{B52B4C7F-3933-4863-8CD1-D079BAB61C98}"/>
    <dgm:cxn modelId="{1BD248C0-F1A9-4234-B54F-D8184734A42A}" type="presOf" srcId="{8F7394C8-C92C-4EB3-99E6-DFAEA174837D}" destId="{344975A4-B999-4FBC-9925-DB654CCBF2EC}" srcOrd="0" destOrd="0" presId="urn:microsoft.com/office/officeart/2005/8/layout/cycle2"/>
    <dgm:cxn modelId="{4DA8CBC0-16AA-4221-95BE-4D63D503B512}" type="presOf" srcId="{C0F0C049-96A6-4CCE-90DB-409857F76CB5}" destId="{26D8981C-6386-4C71-929B-3C63B2B7B6B9}" srcOrd="1" destOrd="0" presId="urn:microsoft.com/office/officeart/2005/8/layout/cycle2"/>
    <dgm:cxn modelId="{173E85CE-808B-4CF8-9294-11F8805391C8}" type="presOf" srcId="{B52B4C7F-3933-4863-8CD1-D079BAB61C98}" destId="{73BD3FF4-9671-471B-A3B6-122D16864C90}" srcOrd="0" destOrd="0" presId="urn:microsoft.com/office/officeart/2005/8/layout/cycle2"/>
    <dgm:cxn modelId="{03CEC5D6-92CC-4372-B8FF-C13ED82BC72C}" srcId="{765974FB-EC2D-4009-B4A0-2EB64DA12D7C}" destId="{3D35EE56-4EB2-4A57-8140-0C8D7E181EC6}" srcOrd="1" destOrd="0" parTransId="{285CB6B6-1CAE-4AC5-AE4C-321D9EA771C7}" sibTransId="{F47D8167-E5E7-4C17-ADB1-217CB325CBE7}"/>
    <dgm:cxn modelId="{5B1F51D7-993D-44D8-B40F-4058CB157E7F}" type="presOf" srcId="{C0F0C049-96A6-4CCE-90DB-409857F76CB5}" destId="{C6413BB4-4785-4C55-B1D7-14AA231D9699}" srcOrd="0" destOrd="0" presId="urn:microsoft.com/office/officeart/2005/8/layout/cycle2"/>
    <dgm:cxn modelId="{7C4596DC-AFD8-46FD-8955-645DA82A16CD}" type="presOf" srcId="{F47D8167-E5E7-4C17-ADB1-217CB325CBE7}" destId="{94B207AB-F811-41E9-BB44-DE007E884149}" srcOrd="1" destOrd="0" presId="urn:microsoft.com/office/officeart/2005/8/layout/cycle2"/>
    <dgm:cxn modelId="{1D20C6EF-8A62-4FE7-A03B-256CF927ACB8}" type="presOf" srcId="{3D35EE56-4EB2-4A57-8140-0C8D7E181EC6}" destId="{71B5C4CC-7328-4934-9120-A6A452A27BC7}" srcOrd="0" destOrd="0" presId="urn:microsoft.com/office/officeart/2005/8/layout/cycle2"/>
    <dgm:cxn modelId="{207C5BF5-0C23-45B8-BA35-ADDF423EBBD8}" type="presOf" srcId="{765974FB-EC2D-4009-B4A0-2EB64DA12D7C}" destId="{82CDE242-EC8F-4A67-A1C5-AA090CF29C38}" srcOrd="0" destOrd="0" presId="urn:microsoft.com/office/officeart/2005/8/layout/cycle2"/>
    <dgm:cxn modelId="{E543B6F5-A0D1-4DC7-BA8A-F5EF800B20B5}" srcId="{765974FB-EC2D-4009-B4A0-2EB64DA12D7C}" destId="{2D8B39F0-54BD-468A-979A-9F550408E4AD}" srcOrd="2" destOrd="0" parTransId="{53E6F60F-ED6A-4056-A743-74EE8C72966D}" sibTransId="{C4E3A420-BC12-4D7C-A5B9-778DF1D270A3}"/>
    <dgm:cxn modelId="{26E5E0B6-71CA-4CF1-93EE-378C74B56A36}" type="presParOf" srcId="{82CDE242-EC8F-4A67-A1C5-AA090CF29C38}" destId="{A17764EF-9144-4AC6-BE5F-9A1F6C85BE27}" srcOrd="0" destOrd="0" presId="urn:microsoft.com/office/officeart/2005/8/layout/cycle2"/>
    <dgm:cxn modelId="{E820CCB7-3C45-443B-AAEE-49F1F075F289}" type="presParOf" srcId="{82CDE242-EC8F-4A67-A1C5-AA090CF29C38}" destId="{73BD3FF4-9671-471B-A3B6-122D16864C90}" srcOrd="1" destOrd="0" presId="urn:microsoft.com/office/officeart/2005/8/layout/cycle2"/>
    <dgm:cxn modelId="{68961E3F-E521-4049-80FD-3EE483553CF8}" type="presParOf" srcId="{73BD3FF4-9671-471B-A3B6-122D16864C90}" destId="{3F9218C1-F317-4F42-9A5E-3821D3DF2881}" srcOrd="0" destOrd="0" presId="urn:microsoft.com/office/officeart/2005/8/layout/cycle2"/>
    <dgm:cxn modelId="{B09F37D3-E39A-4680-8276-A308A37CFEA4}" type="presParOf" srcId="{82CDE242-EC8F-4A67-A1C5-AA090CF29C38}" destId="{71B5C4CC-7328-4934-9120-A6A452A27BC7}" srcOrd="2" destOrd="0" presId="urn:microsoft.com/office/officeart/2005/8/layout/cycle2"/>
    <dgm:cxn modelId="{25AC1D47-1A26-4593-AE5B-4559560CA149}" type="presParOf" srcId="{82CDE242-EC8F-4A67-A1C5-AA090CF29C38}" destId="{4BEE8031-45F0-474A-9E40-05097F3089CA}" srcOrd="3" destOrd="0" presId="urn:microsoft.com/office/officeart/2005/8/layout/cycle2"/>
    <dgm:cxn modelId="{F1083D33-1DDF-4406-94B9-D2701EFC1CB4}" type="presParOf" srcId="{4BEE8031-45F0-474A-9E40-05097F3089CA}" destId="{94B207AB-F811-41E9-BB44-DE007E884149}" srcOrd="0" destOrd="0" presId="urn:microsoft.com/office/officeart/2005/8/layout/cycle2"/>
    <dgm:cxn modelId="{59785B94-D7BA-4B44-B2D2-DCCF1E8D5AC0}" type="presParOf" srcId="{82CDE242-EC8F-4A67-A1C5-AA090CF29C38}" destId="{7A968B83-E18C-48F0-B2ED-AA478CD37659}" srcOrd="4" destOrd="0" presId="urn:microsoft.com/office/officeart/2005/8/layout/cycle2"/>
    <dgm:cxn modelId="{347E98B3-26D0-4836-92FE-4051FF0649AD}" type="presParOf" srcId="{82CDE242-EC8F-4A67-A1C5-AA090CF29C38}" destId="{F69BDCBB-03B9-434B-A6B2-872F6878C256}" srcOrd="5" destOrd="0" presId="urn:microsoft.com/office/officeart/2005/8/layout/cycle2"/>
    <dgm:cxn modelId="{0093B8E3-5A3F-4CEF-956A-6B293E41A2F9}" type="presParOf" srcId="{F69BDCBB-03B9-434B-A6B2-872F6878C256}" destId="{A228E9DA-3536-4C97-B4D8-C1519422B774}" srcOrd="0" destOrd="0" presId="urn:microsoft.com/office/officeart/2005/8/layout/cycle2"/>
    <dgm:cxn modelId="{E3934C26-E98C-48CD-98A4-2700DC151D76}" type="presParOf" srcId="{82CDE242-EC8F-4A67-A1C5-AA090CF29C38}" destId="{5957944E-537B-4068-B57E-FB51248237C1}" srcOrd="6" destOrd="0" presId="urn:microsoft.com/office/officeart/2005/8/layout/cycle2"/>
    <dgm:cxn modelId="{B003D8EB-E620-47C2-8CC2-A2E5240D0F03}" type="presParOf" srcId="{82CDE242-EC8F-4A67-A1C5-AA090CF29C38}" destId="{C6413BB4-4785-4C55-B1D7-14AA231D9699}" srcOrd="7" destOrd="0" presId="urn:microsoft.com/office/officeart/2005/8/layout/cycle2"/>
    <dgm:cxn modelId="{42D520F3-1305-43FC-A839-EDD000F84E70}" type="presParOf" srcId="{C6413BB4-4785-4C55-B1D7-14AA231D9699}" destId="{26D8981C-6386-4C71-929B-3C63B2B7B6B9}" srcOrd="0" destOrd="0" presId="urn:microsoft.com/office/officeart/2005/8/layout/cycle2"/>
    <dgm:cxn modelId="{F0851D58-72D4-431A-A3C3-74423B6B3AE5}" type="presParOf" srcId="{82CDE242-EC8F-4A67-A1C5-AA090CF29C38}" destId="{344975A4-B999-4FBC-9925-DB654CCBF2EC}" srcOrd="8" destOrd="0" presId="urn:microsoft.com/office/officeart/2005/8/layout/cycle2"/>
    <dgm:cxn modelId="{949B988C-8281-402E-883D-ABCF097D7D76}" type="presParOf" srcId="{82CDE242-EC8F-4A67-A1C5-AA090CF29C38}" destId="{DAF0913E-CA79-48B8-946A-B8DF173E1E65}" srcOrd="9" destOrd="0" presId="urn:microsoft.com/office/officeart/2005/8/layout/cycle2"/>
    <dgm:cxn modelId="{AD9785EC-B236-4106-A2CD-8165E4D9379B}" type="presParOf" srcId="{DAF0913E-CA79-48B8-946A-B8DF173E1E65}" destId="{E2C0BF3A-C7CC-497E-A6A3-3E8498CF9CD7}" srcOrd="0" destOrd="0" presId="urn:microsoft.com/office/officeart/2005/8/layout/cycle2"/>
    <dgm:cxn modelId="{1CA7752F-DDFD-45F4-9E78-7867D33259BA}" type="presParOf" srcId="{82CDE242-EC8F-4A67-A1C5-AA090CF29C38}" destId="{CC4DEE66-943A-4D5F-AC1B-3DED25E02F4C}" srcOrd="10" destOrd="0" presId="urn:microsoft.com/office/officeart/2005/8/layout/cycle2"/>
    <dgm:cxn modelId="{17561A05-8FEF-49C0-BE58-1C86C2DFD3A1}" type="presParOf" srcId="{82CDE242-EC8F-4A67-A1C5-AA090CF29C38}" destId="{BF403D92-1A73-4855-AABB-5661B8AD531B}" srcOrd="11" destOrd="0" presId="urn:microsoft.com/office/officeart/2005/8/layout/cycle2"/>
    <dgm:cxn modelId="{288353FE-33E0-42B8-A3AA-FDC7AEF2BFBF}" type="presParOf" srcId="{BF403D92-1A73-4855-AABB-5661B8AD531B}" destId="{81F5620B-F8FF-4E92-84FB-6280E8D731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905A828-1D36-48EC-A31B-DAD3F2C12E5B}" type="doc">
      <dgm:prSet loTypeId="urn:microsoft.com/office/officeart/2005/8/layout/cycle1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080540D-BA1F-454F-BB54-2C92F2210EDF}">
      <dgm:prSet custT="1"/>
      <dgm:spPr/>
      <dgm:t>
        <a:bodyPr/>
        <a:lstStyle/>
        <a:p>
          <a:pPr algn="l" rtl="0"/>
          <a:r>
            <a:rPr lang="en-US" sz="1600" dirty="0"/>
            <a:t>Editor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segera</a:t>
          </a:r>
          <a:r>
            <a:rPr lang="en-US" sz="1600" dirty="0"/>
            <a:t> </a:t>
          </a:r>
          <a:r>
            <a:rPr lang="en-US" sz="1600" dirty="0" err="1"/>
            <a:t>memproses</a:t>
          </a:r>
          <a:r>
            <a:rPr lang="en-US" sz="1600" dirty="0"/>
            <a:t> submission</a:t>
          </a:r>
        </a:p>
      </dgm:t>
    </dgm:pt>
    <dgm:pt modelId="{0BC13BF5-644C-49E6-9D30-A3D84BE34017}" type="parTrans" cxnId="{5E44200B-D397-4421-8C0B-DE71A7ED398E}">
      <dgm:prSet/>
      <dgm:spPr/>
      <dgm:t>
        <a:bodyPr/>
        <a:lstStyle/>
        <a:p>
          <a:pPr algn="l"/>
          <a:endParaRPr lang="en-US" sz="2000"/>
        </a:p>
      </dgm:t>
    </dgm:pt>
    <dgm:pt modelId="{0AE7AD2A-5EC8-43B4-A5C7-A3878BF95CAB}" type="sibTrans" cxnId="{5E44200B-D397-4421-8C0B-DE71A7ED398E}">
      <dgm:prSet/>
      <dgm:spPr/>
      <dgm:t>
        <a:bodyPr/>
        <a:lstStyle/>
        <a:p>
          <a:pPr algn="l"/>
          <a:endParaRPr lang="en-US" sz="2000"/>
        </a:p>
      </dgm:t>
    </dgm:pt>
    <dgm:pt modelId="{1E18B304-9B54-4E76-8B25-4B465584A034}" type="pres">
      <dgm:prSet presAssocID="{B905A828-1D36-48EC-A31B-DAD3F2C12E5B}" presName="cycle" presStyleCnt="0">
        <dgm:presLayoutVars>
          <dgm:dir/>
          <dgm:resizeHandles val="exact"/>
        </dgm:presLayoutVars>
      </dgm:prSet>
      <dgm:spPr/>
    </dgm:pt>
    <dgm:pt modelId="{7C771D37-8548-4B29-8507-9C9E90D5F02F}" type="pres">
      <dgm:prSet presAssocID="{A080540D-BA1F-454F-BB54-2C92F2210EDF}" presName="node" presStyleLbl="revTx" presStyleIdx="0" presStyleCnt="1" custScaleX="558350">
        <dgm:presLayoutVars>
          <dgm:bulletEnabled val="1"/>
        </dgm:presLayoutVars>
      </dgm:prSet>
      <dgm:spPr/>
    </dgm:pt>
  </dgm:ptLst>
  <dgm:cxnLst>
    <dgm:cxn modelId="{5E44200B-D397-4421-8C0B-DE71A7ED398E}" srcId="{B905A828-1D36-48EC-A31B-DAD3F2C12E5B}" destId="{A080540D-BA1F-454F-BB54-2C92F2210EDF}" srcOrd="0" destOrd="0" parTransId="{0BC13BF5-644C-49E6-9D30-A3D84BE34017}" sibTransId="{0AE7AD2A-5EC8-43B4-A5C7-A3878BF95CAB}"/>
    <dgm:cxn modelId="{F2B74BA0-3A58-4573-B0B5-508E976A3C6A}" type="presOf" srcId="{B905A828-1D36-48EC-A31B-DAD3F2C12E5B}" destId="{1E18B304-9B54-4E76-8B25-4B465584A034}" srcOrd="0" destOrd="0" presId="urn:microsoft.com/office/officeart/2005/8/layout/cycle1"/>
    <dgm:cxn modelId="{805F4DE9-2720-48F7-9B3B-D7ED515F1230}" type="presOf" srcId="{A080540D-BA1F-454F-BB54-2C92F2210EDF}" destId="{7C771D37-8548-4B29-8507-9C9E90D5F02F}" srcOrd="0" destOrd="0" presId="urn:microsoft.com/office/officeart/2005/8/layout/cycle1"/>
    <dgm:cxn modelId="{FC637B62-3C16-49AD-B944-6433341960AC}" type="presParOf" srcId="{1E18B304-9B54-4E76-8B25-4B465584A034}" destId="{7C771D37-8548-4B29-8507-9C9E90D5F02F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7FBC0-B15D-4375-A588-0C10AC31DDE1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9859F-BF30-4DF4-B5B3-E2AA32FE7485}">
      <dgm:prSet custT="1"/>
      <dgm:spPr/>
      <dgm:t>
        <a:bodyPr/>
        <a:lstStyle/>
        <a:p>
          <a:pPr algn="l" rtl="0"/>
          <a:r>
            <a:rPr kumimoji="1" lang="en-US" sz="4000" b="1" dirty="0" err="1"/>
            <a:t>Suatu</a:t>
          </a:r>
          <a:r>
            <a:rPr kumimoji="1" lang="en-US" sz="4000" b="1" dirty="0"/>
            <a:t> </a:t>
          </a:r>
          <a:r>
            <a:rPr kumimoji="1" lang="en-US" sz="4000" b="1" dirty="0" err="1"/>
            <a:t>sistem</a:t>
          </a:r>
          <a:r>
            <a:rPr kumimoji="1" lang="en-US" sz="4000" b="1" dirty="0"/>
            <a:t> </a:t>
          </a:r>
          <a:r>
            <a:rPr kumimoji="1" lang="en-US" sz="4000" b="1" dirty="0" err="1"/>
            <a:t>pengaturan</a:t>
          </a:r>
          <a:r>
            <a:rPr kumimoji="1" lang="en-US" sz="4000" b="1" dirty="0"/>
            <a:t> </a:t>
          </a:r>
          <a:r>
            <a:rPr kumimoji="1" lang="en-US" sz="4000" b="1" dirty="0" err="1"/>
            <a:t>dan</a:t>
          </a:r>
          <a:r>
            <a:rPr kumimoji="1" lang="en-US" sz="4000" b="1" dirty="0"/>
            <a:t> </a:t>
          </a:r>
          <a:r>
            <a:rPr kumimoji="1" lang="en-US" sz="4000" b="1" dirty="0" err="1"/>
            <a:t>sistem</a:t>
          </a:r>
          <a:r>
            <a:rPr kumimoji="1" lang="en-US" sz="4000" b="1" dirty="0"/>
            <a:t> </a:t>
          </a:r>
          <a:r>
            <a:rPr kumimoji="1" lang="en-US" sz="4000" b="1" dirty="0" err="1"/>
            <a:t>publikasi</a:t>
          </a:r>
          <a:r>
            <a:rPr kumimoji="1" lang="en-US" sz="4000" b="1" dirty="0"/>
            <a:t> </a:t>
          </a:r>
          <a:r>
            <a:rPr kumimoji="1" lang="en-US" sz="4000" b="1" dirty="0" err="1"/>
            <a:t>jurnal</a:t>
          </a:r>
          <a:r>
            <a:rPr kumimoji="1" lang="en-US" sz="4000" b="1" dirty="0"/>
            <a:t> </a:t>
          </a:r>
          <a:r>
            <a:rPr kumimoji="1" lang="en-US" sz="4000" b="1" dirty="0" err="1"/>
            <a:t>ilmiah</a:t>
          </a:r>
          <a:r>
            <a:rPr kumimoji="1" lang="en-US" sz="4000" b="1" dirty="0"/>
            <a:t> online yang </a:t>
          </a:r>
          <a:r>
            <a:rPr kumimoji="1" lang="en-US" sz="4000" b="1" dirty="0" err="1"/>
            <a:t>berbasis</a:t>
          </a:r>
          <a:r>
            <a:rPr kumimoji="1" lang="en-US" sz="4000" b="1" dirty="0"/>
            <a:t> </a:t>
          </a:r>
          <a:r>
            <a:rPr kumimoji="1" lang="en-US" sz="4000" b="1" i="1" dirty="0"/>
            <a:t>open source</a:t>
          </a:r>
          <a:r>
            <a:rPr kumimoji="1" lang="en-US" sz="4000" b="1" dirty="0"/>
            <a:t>. </a:t>
          </a:r>
        </a:p>
        <a:p>
          <a:pPr algn="l" rtl="0"/>
          <a:r>
            <a:rPr kumimoji="1" lang="en-US" sz="4000" b="1" dirty="0" err="1"/>
            <a:t>Relatif</a:t>
          </a:r>
          <a:r>
            <a:rPr kumimoji="1" lang="en-US" sz="4000" b="1" dirty="0"/>
            <a:t> </a:t>
          </a:r>
          <a:r>
            <a:rPr kumimoji="1" lang="en-US" sz="4000" b="1" dirty="0" err="1"/>
            <a:t>mudah</a:t>
          </a:r>
          <a:r>
            <a:rPr kumimoji="1" lang="en-US" sz="4000" b="1" dirty="0"/>
            <a:t> </a:t>
          </a:r>
          <a:r>
            <a:rPr kumimoji="1" lang="en-US" sz="4000" b="1" dirty="0" err="1"/>
            <a:t>dipelajari</a:t>
          </a:r>
          <a:r>
            <a:rPr kumimoji="1" lang="en-US" sz="4000" b="1" dirty="0"/>
            <a:t>, </a:t>
          </a:r>
          <a:r>
            <a:rPr kumimoji="1" lang="en-US" sz="4000" b="1" dirty="0" err="1"/>
            <a:t>mudah</a:t>
          </a:r>
          <a:r>
            <a:rPr kumimoji="1" lang="en-US" sz="4000" b="1" dirty="0"/>
            <a:t> </a:t>
          </a:r>
          <a:r>
            <a:rPr kumimoji="1" lang="en-US" sz="4000" b="1" dirty="0" err="1"/>
            <a:t>pengoperasiannya</a:t>
          </a:r>
          <a:r>
            <a:rPr kumimoji="1" lang="en-US" sz="4000" b="1" dirty="0"/>
            <a:t>, </a:t>
          </a:r>
          <a:r>
            <a:rPr kumimoji="1" lang="en-US" sz="4000" b="1" i="1" dirty="0"/>
            <a:t>user friendly interface</a:t>
          </a:r>
          <a:r>
            <a:rPr kumimoji="1" lang="en-US" sz="4000" b="1" dirty="0"/>
            <a:t>, </a:t>
          </a:r>
          <a:r>
            <a:rPr kumimoji="1" lang="en-US" sz="4000" b="1" dirty="0" err="1"/>
            <a:t>populer</a:t>
          </a:r>
          <a:r>
            <a:rPr kumimoji="1" lang="en-US" sz="4000" b="1" dirty="0"/>
            <a:t> </a:t>
          </a:r>
          <a:r>
            <a:rPr kumimoji="1" lang="en-US" sz="4000" b="1" dirty="0" err="1"/>
            <a:t>dan</a:t>
          </a:r>
          <a:r>
            <a:rPr kumimoji="1" lang="en-US" sz="4000" b="1" dirty="0"/>
            <a:t> </a:t>
          </a:r>
          <a:r>
            <a:rPr kumimoji="1" lang="en-US" sz="4000" b="1" dirty="0" err="1"/>
            <a:t>dapat</a:t>
          </a:r>
          <a:r>
            <a:rPr kumimoji="1" lang="en-US" sz="4000" b="1" dirty="0"/>
            <a:t> </a:t>
          </a:r>
          <a:r>
            <a:rPr kumimoji="1" lang="en-US" sz="4000" b="1" dirty="0" err="1"/>
            <a:t>diinstall</a:t>
          </a:r>
          <a:r>
            <a:rPr kumimoji="1" lang="en-US" sz="4000" b="1" dirty="0"/>
            <a:t> di server </a:t>
          </a:r>
          <a:r>
            <a:rPr kumimoji="1" lang="en-US" sz="4000" b="1" dirty="0" err="1"/>
            <a:t>lokal</a:t>
          </a:r>
          <a:r>
            <a:rPr kumimoji="1" lang="en-US" sz="4000" b="1" dirty="0"/>
            <a:t>. </a:t>
          </a:r>
          <a:endParaRPr lang="en-US" sz="4000" b="1" dirty="0"/>
        </a:p>
      </dgm:t>
    </dgm:pt>
    <dgm:pt modelId="{E47D9F39-839C-44DE-98EE-46FB160F25B3}" type="parTrans" cxnId="{D27041B0-3753-4763-8812-9BAB7B9E9FDA}">
      <dgm:prSet/>
      <dgm:spPr/>
      <dgm:t>
        <a:bodyPr/>
        <a:lstStyle/>
        <a:p>
          <a:endParaRPr lang="en-US" sz="2000" b="1"/>
        </a:p>
      </dgm:t>
    </dgm:pt>
    <dgm:pt modelId="{51D70753-0934-4AB5-8945-57A0FECCC25A}" type="sibTrans" cxnId="{D27041B0-3753-4763-8812-9BAB7B9E9FDA}">
      <dgm:prSet/>
      <dgm:spPr/>
      <dgm:t>
        <a:bodyPr/>
        <a:lstStyle/>
        <a:p>
          <a:endParaRPr lang="en-US" sz="2000" b="1"/>
        </a:p>
      </dgm:t>
    </dgm:pt>
    <dgm:pt modelId="{168013C7-C79A-44CC-B738-AFD4558B0D1B}" type="pres">
      <dgm:prSet presAssocID="{CD87FBC0-B15D-4375-A588-0C10AC31DDE1}" presName="compositeShape" presStyleCnt="0">
        <dgm:presLayoutVars>
          <dgm:chMax val="7"/>
          <dgm:dir/>
          <dgm:resizeHandles val="exact"/>
        </dgm:presLayoutVars>
      </dgm:prSet>
      <dgm:spPr/>
    </dgm:pt>
    <dgm:pt modelId="{A147D6FF-F98E-4945-BFA7-1735887B61DB}" type="pres">
      <dgm:prSet presAssocID="{54B9859F-BF30-4DF4-B5B3-E2AA32FE7485}" presName="circ1TxSh" presStyleLbl="vennNode1" presStyleIdx="0" presStyleCnt="1" custScaleX="150328" custScaleY="91517" custLinFactNeighborX="-622" custLinFactNeighborY="2164"/>
      <dgm:spPr>
        <a:prstGeom prst="flowChartAlternateProcess">
          <a:avLst/>
        </a:prstGeom>
      </dgm:spPr>
    </dgm:pt>
  </dgm:ptLst>
  <dgm:cxnLst>
    <dgm:cxn modelId="{8E14880F-C2A9-4686-A8FF-67AF0502C4F9}" type="presOf" srcId="{54B9859F-BF30-4DF4-B5B3-E2AA32FE7485}" destId="{A147D6FF-F98E-4945-BFA7-1735887B61DB}" srcOrd="0" destOrd="0" presId="urn:microsoft.com/office/officeart/2005/8/layout/venn1"/>
    <dgm:cxn modelId="{156350AA-1A1E-482E-BDD0-CD3D47AC9368}" type="presOf" srcId="{CD87FBC0-B15D-4375-A588-0C10AC31DDE1}" destId="{168013C7-C79A-44CC-B738-AFD4558B0D1B}" srcOrd="0" destOrd="0" presId="urn:microsoft.com/office/officeart/2005/8/layout/venn1"/>
    <dgm:cxn modelId="{D27041B0-3753-4763-8812-9BAB7B9E9FDA}" srcId="{CD87FBC0-B15D-4375-A588-0C10AC31DDE1}" destId="{54B9859F-BF30-4DF4-B5B3-E2AA32FE7485}" srcOrd="0" destOrd="0" parTransId="{E47D9F39-839C-44DE-98EE-46FB160F25B3}" sibTransId="{51D70753-0934-4AB5-8945-57A0FECCC25A}"/>
    <dgm:cxn modelId="{55C5CBE4-FD50-4206-96A0-B997B9CC0FBE}" type="presParOf" srcId="{168013C7-C79A-44CC-B738-AFD4558B0D1B}" destId="{A147D6FF-F98E-4945-BFA7-1735887B61D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905A828-1D36-48EC-A31B-DAD3F2C12E5B}" type="doc">
      <dgm:prSet loTypeId="urn:microsoft.com/office/officeart/2005/8/layout/cycle1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080540D-BA1F-454F-BB54-2C92F2210EDF}">
      <dgm:prSet custT="1"/>
      <dgm:spPr/>
      <dgm:t>
        <a:bodyPr/>
        <a:lstStyle/>
        <a:p>
          <a:pPr algn="l" rtl="0"/>
          <a:r>
            <a:rPr lang="en-US" sz="1600" b="0" dirty="0"/>
            <a:t>Editor </a:t>
          </a:r>
          <a:r>
            <a:rPr lang="en-US" sz="1600" b="0" dirty="0" err="1"/>
            <a:t>tidak</a:t>
          </a:r>
          <a:r>
            <a:rPr lang="en-US" sz="1600" b="0" dirty="0"/>
            <a:t> </a:t>
          </a:r>
          <a:r>
            <a:rPr lang="en-US" sz="1600" b="0" dirty="0" err="1"/>
            <a:t>segera</a:t>
          </a:r>
          <a:r>
            <a:rPr lang="en-US" sz="1600" b="0" dirty="0"/>
            <a:t> </a:t>
          </a:r>
          <a:r>
            <a:rPr lang="en-US" sz="1600" b="0" dirty="0" err="1"/>
            <a:t>menunjuk</a:t>
          </a:r>
          <a:r>
            <a:rPr lang="en-US" sz="1600" b="0" dirty="0"/>
            <a:t> reviewer</a:t>
          </a:r>
        </a:p>
      </dgm:t>
    </dgm:pt>
    <dgm:pt modelId="{0BC13BF5-644C-49E6-9D30-A3D84BE34017}" type="parTrans" cxnId="{5E44200B-D397-4421-8C0B-DE71A7ED398E}">
      <dgm:prSet/>
      <dgm:spPr/>
      <dgm:t>
        <a:bodyPr/>
        <a:lstStyle/>
        <a:p>
          <a:endParaRPr lang="en-US" sz="2000"/>
        </a:p>
      </dgm:t>
    </dgm:pt>
    <dgm:pt modelId="{0AE7AD2A-5EC8-43B4-A5C7-A3878BF95CAB}" type="sibTrans" cxnId="{5E44200B-D397-4421-8C0B-DE71A7ED398E}">
      <dgm:prSet/>
      <dgm:spPr/>
      <dgm:t>
        <a:bodyPr/>
        <a:lstStyle/>
        <a:p>
          <a:endParaRPr lang="en-US" sz="2000"/>
        </a:p>
      </dgm:t>
    </dgm:pt>
    <dgm:pt modelId="{DE12565F-AA09-432C-98D1-3ED0D640BFF6}" type="pres">
      <dgm:prSet presAssocID="{B905A828-1D36-48EC-A31B-DAD3F2C12E5B}" presName="cycle" presStyleCnt="0">
        <dgm:presLayoutVars>
          <dgm:dir/>
          <dgm:resizeHandles val="exact"/>
        </dgm:presLayoutVars>
      </dgm:prSet>
      <dgm:spPr/>
    </dgm:pt>
    <dgm:pt modelId="{104C0074-CBF6-478F-82E3-2AEBAEFC5B10}" type="pres">
      <dgm:prSet presAssocID="{A080540D-BA1F-454F-BB54-2C92F2210EDF}" presName="node" presStyleLbl="revTx" presStyleIdx="0" presStyleCnt="1" custScaleX="474623">
        <dgm:presLayoutVars>
          <dgm:bulletEnabled val="1"/>
        </dgm:presLayoutVars>
      </dgm:prSet>
      <dgm:spPr/>
    </dgm:pt>
  </dgm:ptLst>
  <dgm:cxnLst>
    <dgm:cxn modelId="{5E44200B-D397-4421-8C0B-DE71A7ED398E}" srcId="{B905A828-1D36-48EC-A31B-DAD3F2C12E5B}" destId="{A080540D-BA1F-454F-BB54-2C92F2210EDF}" srcOrd="0" destOrd="0" parTransId="{0BC13BF5-644C-49E6-9D30-A3D84BE34017}" sibTransId="{0AE7AD2A-5EC8-43B4-A5C7-A3878BF95CAB}"/>
    <dgm:cxn modelId="{D7294063-7467-4F3B-904C-F7A8B6E7A25C}" type="presOf" srcId="{A080540D-BA1F-454F-BB54-2C92F2210EDF}" destId="{104C0074-CBF6-478F-82E3-2AEBAEFC5B10}" srcOrd="0" destOrd="0" presId="urn:microsoft.com/office/officeart/2005/8/layout/cycle1"/>
    <dgm:cxn modelId="{E64D19D9-11BD-44C7-8A68-C04970AC0523}" type="presOf" srcId="{B905A828-1D36-48EC-A31B-DAD3F2C12E5B}" destId="{DE12565F-AA09-432C-98D1-3ED0D640BFF6}" srcOrd="0" destOrd="0" presId="urn:microsoft.com/office/officeart/2005/8/layout/cycle1"/>
    <dgm:cxn modelId="{C0C25F21-AD0F-4255-A4FB-A974D6ABEA00}" type="presParOf" srcId="{DE12565F-AA09-432C-98D1-3ED0D640BFF6}" destId="{104C0074-CBF6-478F-82E3-2AEBAEFC5B10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905A828-1D36-48EC-A31B-DAD3F2C12E5B}" type="doc">
      <dgm:prSet loTypeId="urn:microsoft.com/office/officeart/2005/8/layout/cycle1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080540D-BA1F-454F-BB54-2C92F2210EDF}">
      <dgm:prSet custT="1"/>
      <dgm:spPr/>
      <dgm:t>
        <a:bodyPr/>
        <a:lstStyle/>
        <a:p>
          <a:pPr algn="l" rtl="0"/>
          <a:r>
            <a:rPr lang="en-US" sz="1600" b="0" dirty="0"/>
            <a:t>Reviewer </a:t>
          </a:r>
          <a:r>
            <a:rPr lang="en-US" sz="1600" b="0" dirty="0" err="1"/>
            <a:t>tidak</a:t>
          </a:r>
          <a:r>
            <a:rPr lang="en-US" sz="1600" b="0" dirty="0"/>
            <a:t> </a:t>
          </a:r>
          <a:r>
            <a:rPr lang="en-US" sz="1600" b="0" dirty="0" err="1"/>
            <a:t>segera</a:t>
          </a:r>
          <a:r>
            <a:rPr lang="en-US" sz="1600" b="0" dirty="0"/>
            <a:t> me-review</a:t>
          </a:r>
        </a:p>
      </dgm:t>
    </dgm:pt>
    <dgm:pt modelId="{0BC13BF5-644C-49E6-9D30-A3D84BE34017}" type="parTrans" cxnId="{5E44200B-D397-4421-8C0B-DE71A7ED398E}">
      <dgm:prSet/>
      <dgm:spPr/>
      <dgm:t>
        <a:bodyPr/>
        <a:lstStyle/>
        <a:p>
          <a:endParaRPr lang="en-US" sz="1600" b="0"/>
        </a:p>
      </dgm:t>
    </dgm:pt>
    <dgm:pt modelId="{0AE7AD2A-5EC8-43B4-A5C7-A3878BF95CAB}" type="sibTrans" cxnId="{5E44200B-D397-4421-8C0B-DE71A7ED398E}">
      <dgm:prSet/>
      <dgm:spPr/>
      <dgm:t>
        <a:bodyPr/>
        <a:lstStyle/>
        <a:p>
          <a:endParaRPr lang="en-US" sz="1600" b="0"/>
        </a:p>
      </dgm:t>
    </dgm:pt>
    <dgm:pt modelId="{1F9CAC28-AC90-4B65-90A5-B8A6B6F6EA00}" type="pres">
      <dgm:prSet presAssocID="{B905A828-1D36-48EC-A31B-DAD3F2C12E5B}" presName="cycle" presStyleCnt="0">
        <dgm:presLayoutVars>
          <dgm:dir/>
          <dgm:resizeHandles val="exact"/>
        </dgm:presLayoutVars>
      </dgm:prSet>
      <dgm:spPr/>
    </dgm:pt>
    <dgm:pt modelId="{850FD479-3C97-4DC7-8D64-5B8D90186BCC}" type="pres">
      <dgm:prSet presAssocID="{A080540D-BA1F-454F-BB54-2C92F2210EDF}" presName="node" presStyleLbl="revTx" presStyleIdx="0" presStyleCnt="1" custScaleX="709102">
        <dgm:presLayoutVars>
          <dgm:bulletEnabled val="1"/>
        </dgm:presLayoutVars>
      </dgm:prSet>
      <dgm:spPr/>
    </dgm:pt>
  </dgm:ptLst>
  <dgm:cxnLst>
    <dgm:cxn modelId="{5E44200B-D397-4421-8C0B-DE71A7ED398E}" srcId="{B905A828-1D36-48EC-A31B-DAD3F2C12E5B}" destId="{A080540D-BA1F-454F-BB54-2C92F2210EDF}" srcOrd="0" destOrd="0" parTransId="{0BC13BF5-644C-49E6-9D30-A3D84BE34017}" sibTransId="{0AE7AD2A-5EC8-43B4-A5C7-A3878BF95CAB}"/>
    <dgm:cxn modelId="{325A348C-1C6D-4E69-A05B-48CCF1BC75A7}" type="presOf" srcId="{B905A828-1D36-48EC-A31B-DAD3F2C12E5B}" destId="{1F9CAC28-AC90-4B65-90A5-B8A6B6F6EA00}" srcOrd="0" destOrd="0" presId="urn:microsoft.com/office/officeart/2005/8/layout/cycle1"/>
    <dgm:cxn modelId="{462432DB-4FDD-46E7-917B-2E0AB2D95315}" type="presOf" srcId="{A080540D-BA1F-454F-BB54-2C92F2210EDF}" destId="{850FD479-3C97-4DC7-8D64-5B8D90186BCC}" srcOrd="0" destOrd="0" presId="urn:microsoft.com/office/officeart/2005/8/layout/cycle1"/>
    <dgm:cxn modelId="{D4C9FDF8-AFAB-4225-B536-AF350DDE8EC4}" type="presParOf" srcId="{1F9CAC28-AC90-4B65-90A5-B8A6B6F6EA00}" destId="{850FD479-3C97-4DC7-8D64-5B8D90186BCC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905A828-1D36-48EC-A31B-DAD3F2C12E5B}" type="doc">
      <dgm:prSet loTypeId="urn:microsoft.com/office/officeart/2005/8/layout/cycle1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080540D-BA1F-454F-BB54-2C92F2210EDF}">
      <dgm:prSet/>
      <dgm:spPr/>
      <dgm:t>
        <a:bodyPr/>
        <a:lstStyle/>
        <a:p>
          <a:pPr algn="r" rtl="0"/>
          <a:r>
            <a:rPr lang="en-US" dirty="0"/>
            <a:t>Editor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segera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menyampaikan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penulis</a:t>
          </a:r>
          <a:endParaRPr lang="en-US" dirty="0"/>
        </a:p>
      </dgm:t>
    </dgm:pt>
    <dgm:pt modelId="{0BC13BF5-644C-49E6-9D30-A3D84BE34017}" type="parTrans" cxnId="{5E44200B-D397-4421-8C0B-DE71A7ED398E}">
      <dgm:prSet/>
      <dgm:spPr/>
      <dgm:t>
        <a:bodyPr/>
        <a:lstStyle/>
        <a:p>
          <a:endParaRPr lang="en-US"/>
        </a:p>
      </dgm:t>
    </dgm:pt>
    <dgm:pt modelId="{0AE7AD2A-5EC8-43B4-A5C7-A3878BF95CAB}" type="sibTrans" cxnId="{5E44200B-D397-4421-8C0B-DE71A7ED398E}">
      <dgm:prSet/>
      <dgm:spPr/>
      <dgm:t>
        <a:bodyPr/>
        <a:lstStyle/>
        <a:p>
          <a:endParaRPr lang="en-US"/>
        </a:p>
      </dgm:t>
    </dgm:pt>
    <dgm:pt modelId="{10D258E5-EA8B-4333-813B-84330AF7866B}" type="pres">
      <dgm:prSet presAssocID="{B905A828-1D36-48EC-A31B-DAD3F2C12E5B}" presName="cycle" presStyleCnt="0">
        <dgm:presLayoutVars>
          <dgm:dir/>
          <dgm:resizeHandles val="exact"/>
        </dgm:presLayoutVars>
      </dgm:prSet>
      <dgm:spPr/>
    </dgm:pt>
    <dgm:pt modelId="{11575FB0-61CD-475A-9061-116F27B48604}" type="pres">
      <dgm:prSet presAssocID="{A080540D-BA1F-454F-BB54-2C92F2210EDF}" presName="node" presStyleLbl="revTx" presStyleIdx="0" presStyleCnt="1" custScaleX="667101">
        <dgm:presLayoutVars>
          <dgm:bulletEnabled val="1"/>
        </dgm:presLayoutVars>
      </dgm:prSet>
      <dgm:spPr/>
    </dgm:pt>
  </dgm:ptLst>
  <dgm:cxnLst>
    <dgm:cxn modelId="{5E44200B-D397-4421-8C0B-DE71A7ED398E}" srcId="{B905A828-1D36-48EC-A31B-DAD3F2C12E5B}" destId="{A080540D-BA1F-454F-BB54-2C92F2210EDF}" srcOrd="0" destOrd="0" parTransId="{0BC13BF5-644C-49E6-9D30-A3D84BE34017}" sibTransId="{0AE7AD2A-5EC8-43B4-A5C7-A3878BF95CAB}"/>
    <dgm:cxn modelId="{E6094090-6B6E-407B-A802-0B1A7534A3B4}" type="presOf" srcId="{A080540D-BA1F-454F-BB54-2C92F2210EDF}" destId="{11575FB0-61CD-475A-9061-116F27B48604}" srcOrd="0" destOrd="0" presId="urn:microsoft.com/office/officeart/2005/8/layout/cycle1"/>
    <dgm:cxn modelId="{F07CBFC8-982B-443D-8179-F1CAC0664824}" type="presOf" srcId="{B905A828-1D36-48EC-A31B-DAD3F2C12E5B}" destId="{10D258E5-EA8B-4333-813B-84330AF7866B}" srcOrd="0" destOrd="0" presId="urn:microsoft.com/office/officeart/2005/8/layout/cycle1"/>
    <dgm:cxn modelId="{EA6C7A5F-42F8-4B70-BA83-6F2873CC06DC}" type="presParOf" srcId="{10D258E5-EA8B-4333-813B-84330AF7866B}" destId="{11575FB0-61CD-475A-9061-116F27B48604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905A828-1D36-48EC-A31B-DAD3F2C12E5B}" type="doc">
      <dgm:prSet loTypeId="urn:microsoft.com/office/officeart/2005/8/layout/cycle1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080540D-BA1F-454F-BB54-2C92F2210EDF}">
      <dgm:prSet custT="1"/>
      <dgm:spPr/>
      <dgm:t>
        <a:bodyPr/>
        <a:lstStyle/>
        <a:p>
          <a:pPr algn="r" rtl="0"/>
          <a:r>
            <a:rPr lang="en-US" sz="1600" b="0" dirty="0" err="1"/>
            <a:t>Penulis</a:t>
          </a:r>
          <a:r>
            <a:rPr lang="en-US" sz="1600" b="0" dirty="0"/>
            <a:t> </a:t>
          </a:r>
          <a:r>
            <a:rPr lang="en-US" sz="1600" b="0" dirty="0" err="1"/>
            <a:t>tidak</a:t>
          </a:r>
          <a:r>
            <a:rPr lang="en-US" sz="1600" b="0" dirty="0"/>
            <a:t> </a:t>
          </a:r>
          <a:r>
            <a:rPr lang="en-US" sz="1600" b="0" dirty="0" err="1"/>
            <a:t>segera</a:t>
          </a:r>
          <a:r>
            <a:rPr lang="en-US" sz="1600" b="0" dirty="0"/>
            <a:t> </a:t>
          </a:r>
          <a:r>
            <a:rPr lang="en-US" sz="1600" b="0" dirty="0" err="1"/>
            <a:t>merespon</a:t>
          </a:r>
          <a:r>
            <a:rPr lang="en-US" sz="1600" b="0" dirty="0"/>
            <a:t> </a:t>
          </a:r>
          <a:r>
            <a:rPr lang="en-US" sz="1600" b="0" dirty="0" err="1"/>
            <a:t>keputusan</a:t>
          </a:r>
          <a:r>
            <a:rPr lang="en-US" sz="1600" b="0" dirty="0"/>
            <a:t> editor</a:t>
          </a:r>
        </a:p>
      </dgm:t>
    </dgm:pt>
    <dgm:pt modelId="{0BC13BF5-644C-49E6-9D30-A3D84BE34017}" type="parTrans" cxnId="{5E44200B-D397-4421-8C0B-DE71A7ED398E}">
      <dgm:prSet/>
      <dgm:spPr/>
      <dgm:t>
        <a:bodyPr/>
        <a:lstStyle/>
        <a:p>
          <a:endParaRPr lang="en-US"/>
        </a:p>
      </dgm:t>
    </dgm:pt>
    <dgm:pt modelId="{0AE7AD2A-5EC8-43B4-A5C7-A3878BF95CAB}" type="sibTrans" cxnId="{5E44200B-D397-4421-8C0B-DE71A7ED398E}">
      <dgm:prSet/>
      <dgm:spPr/>
      <dgm:t>
        <a:bodyPr/>
        <a:lstStyle/>
        <a:p>
          <a:endParaRPr lang="en-US"/>
        </a:p>
      </dgm:t>
    </dgm:pt>
    <dgm:pt modelId="{C4CBBE56-2766-4B5A-9297-4146398CDF2F}" type="pres">
      <dgm:prSet presAssocID="{B905A828-1D36-48EC-A31B-DAD3F2C12E5B}" presName="cycle" presStyleCnt="0">
        <dgm:presLayoutVars>
          <dgm:dir/>
          <dgm:resizeHandles val="exact"/>
        </dgm:presLayoutVars>
      </dgm:prSet>
      <dgm:spPr/>
    </dgm:pt>
    <dgm:pt modelId="{648B106B-AB59-4B54-AF73-79EF06DBF6B6}" type="pres">
      <dgm:prSet presAssocID="{A080540D-BA1F-454F-BB54-2C92F2210EDF}" presName="node" presStyleLbl="revTx" presStyleIdx="0" presStyleCnt="1" custScaleX="490539">
        <dgm:presLayoutVars>
          <dgm:bulletEnabled val="1"/>
        </dgm:presLayoutVars>
      </dgm:prSet>
      <dgm:spPr/>
    </dgm:pt>
  </dgm:ptLst>
  <dgm:cxnLst>
    <dgm:cxn modelId="{5E44200B-D397-4421-8C0B-DE71A7ED398E}" srcId="{B905A828-1D36-48EC-A31B-DAD3F2C12E5B}" destId="{A080540D-BA1F-454F-BB54-2C92F2210EDF}" srcOrd="0" destOrd="0" parTransId="{0BC13BF5-644C-49E6-9D30-A3D84BE34017}" sibTransId="{0AE7AD2A-5EC8-43B4-A5C7-A3878BF95CAB}"/>
    <dgm:cxn modelId="{0CCFC8B3-394C-41D1-83B2-DE8C406B4390}" type="presOf" srcId="{B905A828-1D36-48EC-A31B-DAD3F2C12E5B}" destId="{C4CBBE56-2766-4B5A-9297-4146398CDF2F}" srcOrd="0" destOrd="0" presId="urn:microsoft.com/office/officeart/2005/8/layout/cycle1"/>
    <dgm:cxn modelId="{27109BE2-EF1A-4DA6-A080-AA475128125F}" type="presOf" srcId="{A080540D-BA1F-454F-BB54-2C92F2210EDF}" destId="{648B106B-AB59-4B54-AF73-79EF06DBF6B6}" srcOrd="0" destOrd="0" presId="urn:microsoft.com/office/officeart/2005/8/layout/cycle1"/>
    <dgm:cxn modelId="{ED2FBDA2-97F3-4DED-9437-548C88AD4D07}" type="presParOf" srcId="{C4CBBE56-2766-4B5A-9297-4146398CDF2F}" destId="{648B106B-AB59-4B54-AF73-79EF06DBF6B6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E5E80A3-347F-4A39-83A6-42428D7061A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143009-D7F1-44D0-872D-EF08EB0E4BB0}">
      <dgm:prSet custT="1"/>
      <dgm:spPr/>
      <dgm:t>
        <a:bodyPr/>
        <a:lstStyle/>
        <a:p>
          <a:pPr rtl="0"/>
          <a:r>
            <a:rPr lang="en-US" sz="2800" b="1"/>
            <a:t>User interface: Reader </a:t>
          </a:r>
          <a:endParaRPr lang="en-US" sz="2800"/>
        </a:p>
      </dgm:t>
    </dgm:pt>
    <dgm:pt modelId="{673EB74F-8441-436C-BC31-57014EDD3B50}" type="parTrans" cxnId="{5EF110EB-F16F-4162-974F-6ACE041FBC28}">
      <dgm:prSet/>
      <dgm:spPr/>
      <dgm:t>
        <a:bodyPr/>
        <a:lstStyle/>
        <a:p>
          <a:endParaRPr lang="en-US"/>
        </a:p>
      </dgm:t>
    </dgm:pt>
    <dgm:pt modelId="{774C9069-FF6F-43F7-913E-68E698FC3E96}" type="sibTrans" cxnId="{5EF110EB-F16F-4162-974F-6ACE041FBC28}">
      <dgm:prSet/>
      <dgm:spPr/>
      <dgm:t>
        <a:bodyPr/>
        <a:lstStyle/>
        <a:p>
          <a:endParaRPr lang="en-US"/>
        </a:p>
      </dgm:t>
    </dgm:pt>
    <dgm:pt modelId="{7868DB4E-9DD1-4436-8149-9A3F40883BF7}" type="pres">
      <dgm:prSet presAssocID="{EE5E80A3-347F-4A39-83A6-42428D7061A1}" presName="linear" presStyleCnt="0">
        <dgm:presLayoutVars>
          <dgm:animLvl val="lvl"/>
          <dgm:resizeHandles val="exact"/>
        </dgm:presLayoutVars>
      </dgm:prSet>
      <dgm:spPr/>
    </dgm:pt>
    <dgm:pt modelId="{14716C47-ABE3-4560-9A6A-68B075C3F810}" type="pres">
      <dgm:prSet presAssocID="{52143009-D7F1-44D0-872D-EF08EB0E4BB0}" presName="parentText" presStyleLbl="node1" presStyleIdx="0" presStyleCnt="1" custScaleY="56427" custLinFactNeighborY="-4026">
        <dgm:presLayoutVars>
          <dgm:chMax val="0"/>
          <dgm:bulletEnabled val="1"/>
        </dgm:presLayoutVars>
      </dgm:prSet>
      <dgm:spPr/>
    </dgm:pt>
  </dgm:ptLst>
  <dgm:cxnLst>
    <dgm:cxn modelId="{AC72E421-C707-4C85-BECA-295D258EBC84}" type="presOf" srcId="{52143009-D7F1-44D0-872D-EF08EB0E4BB0}" destId="{14716C47-ABE3-4560-9A6A-68B075C3F810}" srcOrd="0" destOrd="0" presId="urn:microsoft.com/office/officeart/2005/8/layout/vList2"/>
    <dgm:cxn modelId="{4C37AD2C-EE12-440B-A866-A27D9B68A5CD}" type="presOf" srcId="{EE5E80A3-347F-4A39-83A6-42428D7061A1}" destId="{7868DB4E-9DD1-4436-8149-9A3F40883BF7}" srcOrd="0" destOrd="0" presId="urn:microsoft.com/office/officeart/2005/8/layout/vList2"/>
    <dgm:cxn modelId="{5EF110EB-F16F-4162-974F-6ACE041FBC28}" srcId="{EE5E80A3-347F-4A39-83A6-42428D7061A1}" destId="{52143009-D7F1-44D0-872D-EF08EB0E4BB0}" srcOrd="0" destOrd="0" parTransId="{673EB74F-8441-436C-BC31-57014EDD3B50}" sibTransId="{774C9069-FF6F-43F7-913E-68E698FC3E96}"/>
    <dgm:cxn modelId="{4F22428B-254C-4458-B583-195F30167964}" type="presParOf" srcId="{7868DB4E-9DD1-4436-8149-9A3F40883BF7}" destId="{14716C47-ABE3-4560-9A6A-68B075C3F8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E5E80A3-347F-4A39-83A6-42428D7061A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143009-D7F1-44D0-872D-EF08EB0E4BB0}">
      <dgm:prSet/>
      <dgm:spPr/>
      <dgm:t>
        <a:bodyPr/>
        <a:lstStyle/>
        <a:p>
          <a:pPr rtl="0"/>
          <a:r>
            <a:rPr lang="en-US" b="1" dirty="0"/>
            <a:t>User interface: Manager/Editor </a:t>
          </a:r>
          <a:endParaRPr lang="en-US" dirty="0"/>
        </a:p>
      </dgm:t>
    </dgm:pt>
    <dgm:pt modelId="{673EB74F-8441-436C-BC31-57014EDD3B50}" type="parTrans" cxnId="{5EF110EB-F16F-4162-974F-6ACE041FBC28}">
      <dgm:prSet/>
      <dgm:spPr/>
      <dgm:t>
        <a:bodyPr/>
        <a:lstStyle/>
        <a:p>
          <a:endParaRPr lang="en-US"/>
        </a:p>
      </dgm:t>
    </dgm:pt>
    <dgm:pt modelId="{774C9069-FF6F-43F7-913E-68E698FC3E96}" type="sibTrans" cxnId="{5EF110EB-F16F-4162-974F-6ACE041FBC28}">
      <dgm:prSet/>
      <dgm:spPr/>
      <dgm:t>
        <a:bodyPr/>
        <a:lstStyle/>
        <a:p>
          <a:endParaRPr lang="en-US"/>
        </a:p>
      </dgm:t>
    </dgm:pt>
    <dgm:pt modelId="{7868DB4E-9DD1-4436-8149-9A3F40883BF7}" type="pres">
      <dgm:prSet presAssocID="{EE5E80A3-347F-4A39-83A6-42428D7061A1}" presName="linear" presStyleCnt="0">
        <dgm:presLayoutVars>
          <dgm:animLvl val="lvl"/>
          <dgm:resizeHandles val="exact"/>
        </dgm:presLayoutVars>
      </dgm:prSet>
      <dgm:spPr/>
    </dgm:pt>
    <dgm:pt modelId="{14716C47-ABE3-4560-9A6A-68B075C3F810}" type="pres">
      <dgm:prSet presAssocID="{52143009-D7F1-44D0-872D-EF08EB0E4BB0}" presName="parentText" presStyleLbl="node1" presStyleIdx="0" presStyleCnt="1" custLinFactNeighborX="199" custLinFactNeighborY="11460">
        <dgm:presLayoutVars>
          <dgm:chMax val="0"/>
          <dgm:bulletEnabled val="1"/>
        </dgm:presLayoutVars>
      </dgm:prSet>
      <dgm:spPr/>
    </dgm:pt>
  </dgm:ptLst>
  <dgm:cxnLst>
    <dgm:cxn modelId="{7FFA5A4D-CAC1-47F7-A63D-F5E9B82325C5}" type="presOf" srcId="{EE5E80A3-347F-4A39-83A6-42428D7061A1}" destId="{7868DB4E-9DD1-4436-8149-9A3F40883BF7}" srcOrd="0" destOrd="0" presId="urn:microsoft.com/office/officeart/2005/8/layout/vList2"/>
    <dgm:cxn modelId="{35F2F6B4-CF7B-4EAD-BA13-73CF7F55698D}" type="presOf" srcId="{52143009-D7F1-44D0-872D-EF08EB0E4BB0}" destId="{14716C47-ABE3-4560-9A6A-68B075C3F810}" srcOrd="0" destOrd="0" presId="urn:microsoft.com/office/officeart/2005/8/layout/vList2"/>
    <dgm:cxn modelId="{5EF110EB-F16F-4162-974F-6ACE041FBC28}" srcId="{EE5E80A3-347F-4A39-83A6-42428D7061A1}" destId="{52143009-D7F1-44D0-872D-EF08EB0E4BB0}" srcOrd="0" destOrd="0" parTransId="{673EB74F-8441-436C-BC31-57014EDD3B50}" sibTransId="{774C9069-FF6F-43F7-913E-68E698FC3E96}"/>
    <dgm:cxn modelId="{A459CF1B-B1DA-41DA-BCF0-05AFB57DEDD1}" type="presParOf" srcId="{7868DB4E-9DD1-4436-8149-9A3F40883BF7}" destId="{14716C47-ABE3-4560-9A6A-68B075C3F8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7FBC0-B15D-4375-A588-0C10AC31DDE1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0C223D8-B112-45C6-B1AA-9FFF719A6735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kumimoji="1" lang="en-US" sz="3600" b="1" dirty="0" err="1"/>
            <a:t>Sebuah</a:t>
          </a:r>
          <a:r>
            <a:rPr kumimoji="1" lang="en-US" sz="3600" b="1" dirty="0"/>
            <a:t> </a:t>
          </a:r>
          <a:r>
            <a:rPr kumimoji="1" lang="en-US" sz="3600" b="1" dirty="0" err="1"/>
            <a:t>sistem</a:t>
          </a:r>
          <a:r>
            <a:rPr kumimoji="1" lang="en-US" sz="3600" b="1" dirty="0"/>
            <a:t> </a:t>
          </a:r>
          <a:r>
            <a:rPr kumimoji="1" lang="en-US" sz="3600" b="1" dirty="0" err="1"/>
            <a:t>manajemen</a:t>
          </a:r>
          <a:r>
            <a:rPr kumimoji="1" lang="en-US" sz="3600" b="1" dirty="0"/>
            <a:t> </a:t>
          </a:r>
          <a:r>
            <a:rPr kumimoji="1" lang="en-US" sz="3600" b="1" dirty="0" err="1"/>
            <a:t>konten</a:t>
          </a:r>
          <a:r>
            <a:rPr kumimoji="1" lang="en-US" sz="3600" b="1" dirty="0"/>
            <a:t> </a:t>
          </a:r>
          <a:r>
            <a:rPr kumimoji="1" lang="en-US" sz="3600" b="1" dirty="0" err="1"/>
            <a:t>berbasis</a:t>
          </a:r>
          <a:r>
            <a:rPr kumimoji="1" lang="en-US" sz="3600" b="1" dirty="0"/>
            <a:t> web yang </a:t>
          </a:r>
          <a:r>
            <a:rPr kumimoji="1" lang="en-US" sz="3600" b="1" dirty="0" err="1"/>
            <a:t>dirancang</a:t>
          </a:r>
          <a:r>
            <a:rPr kumimoji="1" lang="en-US" sz="3600" b="1" dirty="0"/>
            <a:t> </a:t>
          </a:r>
          <a:r>
            <a:rPr kumimoji="1" lang="en-US" sz="3600" b="1" dirty="0" err="1"/>
            <a:t>untuk</a:t>
          </a:r>
          <a:r>
            <a:rPr kumimoji="1" lang="en-US" sz="3600" b="1" dirty="0"/>
            <a:t> </a:t>
          </a:r>
          <a:r>
            <a:rPr kumimoji="1" lang="en-US" sz="3600" b="1" dirty="0" err="1"/>
            <a:t>menangani</a:t>
          </a:r>
          <a:r>
            <a:rPr kumimoji="1" lang="en-US" sz="3600" b="1" dirty="0"/>
            <a:t> </a:t>
          </a:r>
          <a:r>
            <a:rPr kumimoji="1" lang="en-US" sz="3600" b="1" dirty="0" err="1"/>
            <a:t>keseluruhan</a:t>
          </a:r>
          <a:r>
            <a:rPr kumimoji="1" lang="en-US" sz="3600" b="1" dirty="0"/>
            <a:t> proses </a:t>
          </a:r>
          <a:r>
            <a:rPr kumimoji="1" lang="en-US" sz="3600" b="1" dirty="0" err="1"/>
            <a:t>manajemen</a:t>
          </a:r>
          <a:r>
            <a:rPr kumimoji="1" lang="en-US" sz="3600" b="1" dirty="0"/>
            <a:t> </a:t>
          </a:r>
          <a:r>
            <a:rPr kumimoji="1" lang="en-US" sz="3600" b="1" dirty="0" err="1"/>
            <a:t>publikasi</a:t>
          </a:r>
          <a:r>
            <a:rPr kumimoji="1" lang="en-US" sz="3600" b="1" dirty="0"/>
            <a:t> </a:t>
          </a:r>
          <a:r>
            <a:rPr kumimoji="1" lang="en-US" sz="3600" b="1" dirty="0" err="1"/>
            <a:t>ilmiah</a:t>
          </a:r>
          <a:r>
            <a:rPr kumimoji="1" lang="en-US" sz="3600" b="1" dirty="0"/>
            <a:t>: </a:t>
          </a:r>
          <a:r>
            <a:rPr kumimoji="1" lang="en-US" sz="3600" b="1" dirty="0">
              <a:sym typeface="Wingdings" panose="05000000000000000000" pitchFamily="2" charset="2"/>
            </a:rPr>
            <a:t> </a:t>
          </a:r>
          <a:r>
            <a:rPr kumimoji="1" lang="en-US" sz="3600" b="1" dirty="0" err="1"/>
            <a:t>dari</a:t>
          </a:r>
          <a:r>
            <a:rPr kumimoji="1" lang="en-US" sz="3600" b="1" dirty="0"/>
            <a:t> proses submission, peer review, copyediting </a:t>
          </a:r>
          <a:r>
            <a:rPr kumimoji="1" lang="en-US" sz="3600" b="1" dirty="0">
              <a:sym typeface="Wingdings" panose="05000000000000000000" pitchFamily="2" charset="2"/>
            </a:rPr>
            <a:t></a:t>
          </a:r>
          <a:r>
            <a:rPr kumimoji="1" lang="en-US" sz="3600" b="1" dirty="0"/>
            <a:t> </a:t>
          </a:r>
          <a:r>
            <a:rPr kumimoji="1" lang="en-US" sz="3600" b="1" dirty="0" err="1"/>
            <a:t>hingga</a:t>
          </a:r>
          <a:r>
            <a:rPr kumimoji="1" lang="en-US" sz="3600" b="1" dirty="0"/>
            <a:t> </a:t>
          </a:r>
          <a:r>
            <a:rPr kumimoji="1" lang="en-US" sz="3600" b="1" dirty="0" err="1"/>
            <a:t>penerbitan</a:t>
          </a:r>
          <a:r>
            <a:rPr kumimoji="1" lang="en-US" sz="3600" b="1" dirty="0"/>
            <a:t> </a:t>
          </a:r>
          <a:r>
            <a:rPr kumimoji="1" lang="en-US" sz="3600" b="1" dirty="0" err="1"/>
            <a:t>secara</a:t>
          </a:r>
          <a:r>
            <a:rPr kumimoji="1" lang="en-US" sz="3600" b="1" dirty="0"/>
            <a:t> on-line. </a:t>
          </a:r>
          <a:endParaRPr lang="en-US" sz="2800" b="1" dirty="0"/>
        </a:p>
      </dgm:t>
    </dgm:pt>
    <dgm:pt modelId="{A4F91BE5-AF87-42E8-BFDD-C7BA3C2F7EE5}" type="parTrans" cxnId="{3B4BBD55-DC39-431E-A801-66783DEA1A85}">
      <dgm:prSet/>
      <dgm:spPr/>
      <dgm:t>
        <a:bodyPr/>
        <a:lstStyle/>
        <a:p>
          <a:endParaRPr lang="en-US" sz="2000" b="1"/>
        </a:p>
      </dgm:t>
    </dgm:pt>
    <dgm:pt modelId="{474152AA-5082-4DF8-AB95-8B819728DE51}" type="sibTrans" cxnId="{3B4BBD55-DC39-431E-A801-66783DEA1A85}">
      <dgm:prSet/>
      <dgm:spPr/>
      <dgm:t>
        <a:bodyPr/>
        <a:lstStyle/>
        <a:p>
          <a:endParaRPr lang="en-US" sz="2000" b="1"/>
        </a:p>
      </dgm:t>
    </dgm:pt>
    <dgm:pt modelId="{168013C7-C79A-44CC-B738-AFD4558B0D1B}" type="pres">
      <dgm:prSet presAssocID="{CD87FBC0-B15D-4375-A588-0C10AC31DDE1}" presName="compositeShape" presStyleCnt="0">
        <dgm:presLayoutVars>
          <dgm:chMax val="7"/>
          <dgm:dir/>
          <dgm:resizeHandles val="exact"/>
        </dgm:presLayoutVars>
      </dgm:prSet>
      <dgm:spPr/>
    </dgm:pt>
    <dgm:pt modelId="{BDA63B53-7568-45E7-AE2E-68FE9DABB7BB}" type="pres">
      <dgm:prSet presAssocID="{D0C223D8-B112-45C6-B1AA-9FFF719A6735}" presName="circ1TxSh" presStyleLbl="vennNode1" presStyleIdx="0" presStyleCnt="1" custScaleX="157617"/>
      <dgm:spPr>
        <a:prstGeom prst="snip2DiagRect">
          <a:avLst/>
        </a:prstGeom>
      </dgm:spPr>
    </dgm:pt>
  </dgm:ptLst>
  <dgm:cxnLst>
    <dgm:cxn modelId="{767B9225-1E44-4611-B252-BBC981DD461F}" type="presOf" srcId="{CD87FBC0-B15D-4375-A588-0C10AC31DDE1}" destId="{168013C7-C79A-44CC-B738-AFD4558B0D1B}" srcOrd="0" destOrd="0" presId="urn:microsoft.com/office/officeart/2005/8/layout/venn1"/>
    <dgm:cxn modelId="{3B4BBD55-DC39-431E-A801-66783DEA1A85}" srcId="{CD87FBC0-B15D-4375-A588-0C10AC31DDE1}" destId="{D0C223D8-B112-45C6-B1AA-9FFF719A6735}" srcOrd="0" destOrd="0" parTransId="{A4F91BE5-AF87-42E8-BFDD-C7BA3C2F7EE5}" sibTransId="{474152AA-5082-4DF8-AB95-8B819728DE51}"/>
    <dgm:cxn modelId="{484CD79C-5FBA-4F59-AE1B-DEB0F0630DC3}" type="presOf" srcId="{D0C223D8-B112-45C6-B1AA-9FFF719A6735}" destId="{BDA63B53-7568-45E7-AE2E-68FE9DABB7BB}" srcOrd="0" destOrd="0" presId="urn:microsoft.com/office/officeart/2005/8/layout/venn1"/>
    <dgm:cxn modelId="{5AE98E43-27BC-44FB-B132-EED6865D41C6}" type="presParOf" srcId="{168013C7-C79A-44CC-B738-AFD4558B0D1B}" destId="{BDA63B53-7568-45E7-AE2E-68FE9DABB7B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7FBC0-B15D-4375-A588-0C10AC31DDE1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0C223D8-B112-45C6-B1AA-9FFF719A6735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kumimoji="1" lang="en-US" sz="3600" b="1" dirty="0" err="1"/>
            <a:t>Dengan</a:t>
          </a:r>
          <a:r>
            <a:rPr kumimoji="1" lang="en-US" sz="3600" b="1" dirty="0"/>
            <a:t> OJS </a:t>
          </a:r>
          <a:r>
            <a:rPr kumimoji="1" lang="en-US" sz="3600" b="1" dirty="0">
              <a:sym typeface="Wingdings" panose="05000000000000000000" pitchFamily="2" charset="2"/>
            </a:rPr>
            <a:t> </a:t>
          </a:r>
          <a:r>
            <a:rPr kumimoji="1" lang="en-US" sz="3600" b="1" dirty="0" err="1"/>
            <a:t>efisiensi</a:t>
          </a:r>
          <a:r>
            <a:rPr kumimoji="1" lang="en-US" sz="3600" b="1" dirty="0"/>
            <a:t> </a:t>
          </a:r>
          <a:r>
            <a:rPr kumimoji="1" lang="en-US" sz="3600" b="1" dirty="0" err="1"/>
            <a:t>waktu</a:t>
          </a:r>
          <a:r>
            <a:rPr kumimoji="1" lang="en-US" sz="3600" b="1" dirty="0"/>
            <a:t> </a:t>
          </a:r>
          <a:r>
            <a:rPr kumimoji="1" lang="en-US" sz="3600" b="1" dirty="0" err="1"/>
            <a:t>dan</a:t>
          </a:r>
          <a:r>
            <a:rPr kumimoji="1" lang="en-US" sz="3600" b="1" dirty="0"/>
            <a:t> </a:t>
          </a:r>
          <a:r>
            <a:rPr kumimoji="1" lang="en-US" sz="3600" b="1" dirty="0" err="1"/>
            <a:t>tenaga</a:t>
          </a:r>
          <a:r>
            <a:rPr kumimoji="1" lang="en-US" sz="3600" b="1" dirty="0"/>
            <a:t> </a:t>
          </a:r>
          <a:r>
            <a:rPr kumimoji="1" lang="en-US" sz="3600" b="1" dirty="0" err="1"/>
            <a:t>untuk</a:t>
          </a:r>
          <a:r>
            <a:rPr kumimoji="1" lang="en-US" sz="3600" b="1" dirty="0"/>
            <a:t> proses </a:t>
          </a:r>
          <a:r>
            <a:rPr kumimoji="1" lang="en-US" sz="3600" b="1" dirty="0" err="1"/>
            <a:t>administrasi</a:t>
          </a:r>
          <a:r>
            <a:rPr kumimoji="1" lang="en-US" sz="3600" b="1" dirty="0"/>
            <a:t> </a:t>
          </a:r>
          <a:r>
            <a:rPr kumimoji="1" lang="en-US" sz="3600" b="1" dirty="0" err="1"/>
            <a:t>dan</a:t>
          </a:r>
          <a:r>
            <a:rPr kumimoji="1" lang="en-US" sz="3600" b="1" dirty="0"/>
            <a:t> </a:t>
          </a:r>
          <a:r>
            <a:rPr kumimoji="1" lang="en-US" sz="3600" b="1" dirty="0" err="1"/>
            <a:t>manajerial</a:t>
          </a:r>
          <a:r>
            <a:rPr kumimoji="1" lang="en-US" sz="3600" b="1" dirty="0"/>
            <a:t> </a:t>
          </a:r>
          <a:r>
            <a:rPr kumimoji="1" lang="en-US" sz="3600" b="1" dirty="0" err="1"/>
            <a:t>publikasi</a:t>
          </a:r>
          <a:r>
            <a:rPr kumimoji="1" lang="en-US" sz="3600" b="1" dirty="0"/>
            <a:t> </a:t>
          </a:r>
          <a:r>
            <a:rPr kumimoji="1" lang="en-US" sz="3600" b="1" dirty="0" err="1"/>
            <a:t>jurnal</a:t>
          </a:r>
          <a:r>
            <a:rPr kumimoji="1" lang="en-US" sz="3600" b="1" dirty="0"/>
            <a:t> </a:t>
          </a:r>
          <a:r>
            <a:rPr kumimoji="1" lang="en-US" sz="3600" b="1" dirty="0" err="1"/>
            <a:t>ilmiah</a:t>
          </a:r>
          <a:r>
            <a:rPr kumimoji="1" lang="en-US" sz="3600" b="1" dirty="0"/>
            <a:t>.</a:t>
          </a:r>
          <a:endParaRPr lang="en-US" sz="3600" b="1" dirty="0"/>
        </a:p>
      </dgm:t>
    </dgm:pt>
    <dgm:pt modelId="{A4F91BE5-AF87-42E8-BFDD-C7BA3C2F7EE5}" type="parTrans" cxnId="{3B4BBD55-DC39-431E-A801-66783DEA1A85}">
      <dgm:prSet/>
      <dgm:spPr/>
      <dgm:t>
        <a:bodyPr/>
        <a:lstStyle/>
        <a:p>
          <a:endParaRPr lang="en-US" sz="2000" b="1"/>
        </a:p>
      </dgm:t>
    </dgm:pt>
    <dgm:pt modelId="{474152AA-5082-4DF8-AB95-8B819728DE51}" type="sibTrans" cxnId="{3B4BBD55-DC39-431E-A801-66783DEA1A85}">
      <dgm:prSet/>
      <dgm:spPr/>
      <dgm:t>
        <a:bodyPr/>
        <a:lstStyle/>
        <a:p>
          <a:endParaRPr lang="en-US" sz="2000" b="1"/>
        </a:p>
      </dgm:t>
    </dgm:pt>
    <dgm:pt modelId="{168013C7-C79A-44CC-B738-AFD4558B0D1B}" type="pres">
      <dgm:prSet presAssocID="{CD87FBC0-B15D-4375-A588-0C10AC31DDE1}" presName="compositeShape" presStyleCnt="0">
        <dgm:presLayoutVars>
          <dgm:chMax val="7"/>
          <dgm:dir/>
          <dgm:resizeHandles val="exact"/>
        </dgm:presLayoutVars>
      </dgm:prSet>
      <dgm:spPr/>
    </dgm:pt>
    <dgm:pt modelId="{BDA63B53-7568-45E7-AE2E-68FE9DABB7BB}" type="pres">
      <dgm:prSet presAssocID="{D0C223D8-B112-45C6-B1AA-9FFF719A6735}" presName="circ1TxSh" presStyleLbl="vennNode1" presStyleIdx="0" presStyleCnt="1" custScaleX="157617"/>
      <dgm:spPr>
        <a:prstGeom prst="snip2DiagRect">
          <a:avLst/>
        </a:prstGeom>
      </dgm:spPr>
    </dgm:pt>
  </dgm:ptLst>
  <dgm:cxnLst>
    <dgm:cxn modelId="{DD7E6E03-3D7C-4ABB-A260-77024790BA4D}" type="presOf" srcId="{D0C223D8-B112-45C6-B1AA-9FFF719A6735}" destId="{BDA63B53-7568-45E7-AE2E-68FE9DABB7BB}" srcOrd="0" destOrd="0" presId="urn:microsoft.com/office/officeart/2005/8/layout/venn1"/>
    <dgm:cxn modelId="{3B4BBD55-DC39-431E-A801-66783DEA1A85}" srcId="{CD87FBC0-B15D-4375-A588-0C10AC31DDE1}" destId="{D0C223D8-B112-45C6-B1AA-9FFF719A6735}" srcOrd="0" destOrd="0" parTransId="{A4F91BE5-AF87-42E8-BFDD-C7BA3C2F7EE5}" sibTransId="{474152AA-5082-4DF8-AB95-8B819728DE51}"/>
    <dgm:cxn modelId="{783043FD-815E-48F3-B444-E87790FA5ECF}" type="presOf" srcId="{CD87FBC0-B15D-4375-A588-0C10AC31DDE1}" destId="{168013C7-C79A-44CC-B738-AFD4558B0D1B}" srcOrd="0" destOrd="0" presId="urn:microsoft.com/office/officeart/2005/8/layout/venn1"/>
    <dgm:cxn modelId="{5BA31F20-6CA4-426D-A129-541ABB56B91A}" type="presParOf" srcId="{168013C7-C79A-44CC-B738-AFD4558B0D1B}" destId="{BDA63B53-7568-45E7-AE2E-68FE9DABB7B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4C9929-4CFA-41B2-A176-E91CE601409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4F1790-C7C9-4F33-A2F3-31540BB8CD79}">
      <dgm:prSet/>
      <dgm:spPr>
        <a:solidFill>
          <a:srgbClr val="7030A0"/>
        </a:solidFill>
      </dgm:spPr>
      <dgm:t>
        <a:bodyPr/>
        <a:lstStyle/>
        <a:p>
          <a:pPr rtl="0"/>
          <a:r>
            <a:rPr lang="en-US" dirty="0"/>
            <a:t>ARTICLES</a:t>
          </a:r>
        </a:p>
      </dgm:t>
    </dgm:pt>
    <dgm:pt modelId="{2C9E9DE1-7F2D-4057-A8BD-BA8CFB7BDDA5}" type="parTrans" cxnId="{8B71CDA6-FF19-4B91-A855-FB1114EFD434}">
      <dgm:prSet/>
      <dgm:spPr/>
      <dgm:t>
        <a:bodyPr/>
        <a:lstStyle/>
        <a:p>
          <a:endParaRPr lang="en-US"/>
        </a:p>
      </dgm:t>
    </dgm:pt>
    <dgm:pt modelId="{F0814299-45F9-4790-9EC7-E714F21E67A7}" type="sibTrans" cxnId="{8B71CDA6-FF19-4B91-A855-FB1114EFD434}">
      <dgm:prSet/>
      <dgm:spPr/>
      <dgm:t>
        <a:bodyPr/>
        <a:lstStyle/>
        <a:p>
          <a:endParaRPr lang="en-US"/>
        </a:p>
      </dgm:t>
    </dgm:pt>
    <dgm:pt modelId="{77AE1D31-7737-4DDE-8113-0B97E83DAF1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dirty="0"/>
            <a:t>USER</a:t>
          </a:r>
        </a:p>
      </dgm:t>
    </dgm:pt>
    <dgm:pt modelId="{0205544E-0D41-4DD8-9554-A3BE8BDEE365}" type="parTrans" cxnId="{A681D18E-A593-49DB-AF3B-8F9E03A76FD4}">
      <dgm:prSet/>
      <dgm:spPr/>
      <dgm:t>
        <a:bodyPr/>
        <a:lstStyle/>
        <a:p>
          <a:endParaRPr lang="en-US"/>
        </a:p>
      </dgm:t>
    </dgm:pt>
    <dgm:pt modelId="{0566FA3E-7983-41BF-B471-E1680DC0BD95}" type="sibTrans" cxnId="{A681D18E-A593-49DB-AF3B-8F9E03A76FD4}">
      <dgm:prSet/>
      <dgm:spPr/>
      <dgm:t>
        <a:bodyPr/>
        <a:lstStyle/>
        <a:p>
          <a:endParaRPr lang="en-US"/>
        </a:p>
      </dgm:t>
    </dgm:pt>
    <dgm:pt modelId="{F6EE168F-3089-4921-B1A9-B2B781893BF2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JOURNAL</a:t>
          </a:r>
        </a:p>
      </dgm:t>
    </dgm:pt>
    <dgm:pt modelId="{E496F1A5-7881-4613-AB19-7BD022F328DF}" type="parTrans" cxnId="{1A70704A-EE07-4F84-9EB0-CE8A711FE7DC}">
      <dgm:prSet/>
      <dgm:spPr/>
      <dgm:t>
        <a:bodyPr/>
        <a:lstStyle/>
        <a:p>
          <a:endParaRPr lang="en-US"/>
        </a:p>
      </dgm:t>
    </dgm:pt>
    <dgm:pt modelId="{1A5DC5E0-31B3-4A59-B9E6-321EFDBD6E6B}" type="sibTrans" cxnId="{1A70704A-EE07-4F84-9EB0-CE8A711FE7DC}">
      <dgm:prSet/>
      <dgm:spPr/>
      <dgm:t>
        <a:bodyPr/>
        <a:lstStyle/>
        <a:p>
          <a:endParaRPr lang="en-US"/>
        </a:p>
      </dgm:t>
    </dgm:pt>
    <dgm:pt modelId="{9E812E93-9121-4B11-B0A3-09B598624FC9}" type="pres">
      <dgm:prSet presAssocID="{274C9929-4CFA-41B2-A176-E91CE6014093}" presName="cycle" presStyleCnt="0">
        <dgm:presLayoutVars>
          <dgm:dir/>
          <dgm:resizeHandles val="exact"/>
        </dgm:presLayoutVars>
      </dgm:prSet>
      <dgm:spPr/>
    </dgm:pt>
    <dgm:pt modelId="{D6E4141A-9ECA-40E6-81D7-974E0A87ECC3}" type="pres">
      <dgm:prSet presAssocID="{1E4F1790-C7C9-4F33-A2F3-31540BB8CD79}" presName="node" presStyleLbl="node1" presStyleIdx="0" presStyleCnt="3">
        <dgm:presLayoutVars>
          <dgm:bulletEnabled val="1"/>
        </dgm:presLayoutVars>
      </dgm:prSet>
      <dgm:spPr/>
    </dgm:pt>
    <dgm:pt modelId="{D5CBBA88-92AA-48DF-AA58-3E1218A39F66}" type="pres">
      <dgm:prSet presAssocID="{F0814299-45F9-4790-9EC7-E714F21E67A7}" presName="sibTrans" presStyleLbl="sibTrans2D1" presStyleIdx="0" presStyleCnt="3"/>
      <dgm:spPr/>
    </dgm:pt>
    <dgm:pt modelId="{3787D7D4-5131-4589-8ACE-92B136BA8217}" type="pres">
      <dgm:prSet presAssocID="{F0814299-45F9-4790-9EC7-E714F21E67A7}" presName="connectorText" presStyleLbl="sibTrans2D1" presStyleIdx="0" presStyleCnt="3"/>
      <dgm:spPr/>
    </dgm:pt>
    <dgm:pt modelId="{3227D653-62B6-4E1F-824B-798C36801AFA}" type="pres">
      <dgm:prSet presAssocID="{77AE1D31-7737-4DDE-8113-0B97E83DAF14}" presName="node" presStyleLbl="node1" presStyleIdx="1" presStyleCnt="3">
        <dgm:presLayoutVars>
          <dgm:bulletEnabled val="1"/>
        </dgm:presLayoutVars>
      </dgm:prSet>
      <dgm:spPr/>
    </dgm:pt>
    <dgm:pt modelId="{2DAB2E3C-5796-49C5-B143-42A8FEA26297}" type="pres">
      <dgm:prSet presAssocID="{0566FA3E-7983-41BF-B471-E1680DC0BD95}" presName="sibTrans" presStyleLbl="sibTrans2D1" presStyleIdx="1" presStyleCnt="3"/>
      <dgm:spPr/>
    </dgm:pt>
    <dgm:pt modelId="{1EA80E2D-9A56-49A4-8379-1F837C89F7D9}" type="pres">
      <dgm:prSet presAssocID="{0566FA3E-7983-41BF-B471-E1680DC0BD95}" presName="connectorText" presStyleLbl="sibTrans2D1" presStyleIdx="1" presStyleCnt="3"/>
      <dgm:spPr/>
    </dgm:pt>
    <dgm:pt modelId="{0503304E-E2A6-45C8-8B19-D69A18CED369}" type="pres">
      <dgm:prSet presAssocID="{F6EE168F-3089-4921-B1A9-B2B781893BF2}" presName="node" presStyleLbl="node1" presStyleIdx="2" presStyleCnt="3">
        <dgm:presLayoutVars>
          <dgm:bulletEnabled val="1"/>
        </dgm:presLayoutVars>
      </dgm:prSet>
      <dgm:spPr/>
    </dgm:pt>
    <dgm:pt modelId="{8841073B-0372-4F45-9316-5EAB5A188F4B}" type="pres">
      <dgm:prSet presAssocID="{1A5DC5E0-31B3-4A59-B9E6-321EFDBD6E6B}" presName="sibTrans" presStyleLbl="sibTrans2D1" presStyleIdx="2" presStyleCnt="3"/>
      <dgm:spPr/>
    </dgm:pt>
    <dgm:pt modelId="{67D2FA32-AC05-47E4-B265-BC2C5B757286}" type="pres">
      <dgm:prSet presAssocID="{1A5DC5E0-31B3-4A59-B9E6-321EFDBD6E6B}" presName="connectorText" presStyleLbl="sibTrans2D1" presStyleIdx="2" presStyleCnt="3"/>
      <dgm:spPr/>
    </dgm:pt>
  </dgm:ptLst>
  <dgm:cxnLst>
    <dgm:cxn modelId="{0BE40E07-BA9A-4113-9550-60A53CB74A79}" type="presOf" srcId="{1A5DC5E0-31B3-4A59-B9E6-321EFDBD6E6B}" destId="{67D2FA32-AC05-47E4-B265-BC2C5B757286}" srcOrd="1" destOrd="0" presId="urn:microsoft.com/office/officeart/2005/8/layout/cycle2"/>
    <dgm:cxn modelId="{50689A1A-E2E1-4004-8A41-F8941928D0B6}" type="presOf" srcId="{1E4F1790-C7C9-4F33-A2F3-31540BB8CD79}" destId="{D6E4141A-9ECA-40E6-81D7-974E0A87ECC3}" srcOrd="0" destOrd="0" presId="urn:microsoft.com/office/officeart/2005/8/layout/cycle2"/>
    <dgm:cxn modelId="{6381791F-F7B6-472D-B16E-A10890ECDC3F}" type="presOf" srcId="{0566FA3E-7983-41BF-B471-E1680DC0BD95}" destId="{2DAB2E3C-5796-49C5-B143-42A8FEA26297}" srcOrd="0" destOrd="0" presId="urn:microsoft.com/office/officeart/2005/8/layout/cycle2"/>
    <dgm:cxn modelId="{869C0220-6A9D-4A51-826D-3E7F1926FDE5}" type="presOf" srcId="{F0814299-45F9-4790-9EC7-E714F21E67A7}" destId="{3787D7D4-5131-4589-8ACE-92B136BA8217}" srcOrd="1" destOrd="0" presId="urn:microsoft.com/office/officeart/2005/8/layout/cycle2"/>
    <dgm:cxn modelId="{0B56BB3E-D2E6-47C2-B761-7B9036E780D0}" type="presOf" srcId="{0566FA3E-7983-41BF-B471-E1680DC0BD95}" destId="{1EA80E2D-9A56-49A4-8379-1F837C89F7D9}" srcOrd="1" destOrd="0" presId="urn:microsoft.com/office/officeart/2005/8/layout/cycle2"/>
    <dgm:cxn modelId="{1A70704A-EE07-4F84-9EB0-CE8A711FE7DC}" srcId="{274C9929-4CFA-41B2-A176-E91CE6014093}" destId="{F6EE168F-3089-4921-B1A9-B2B781893BF2}" srcOrd="2" destOrd="0" parTransId="{E496F1A5-7881-4613-AB19-7BD022F328DF}" sibTransId="{1A5DC5E0-31B3-4A59-B9E6-321EFDBD6E6B}"/>
    <dgm:cxn modelId="{7F9BB954-C276-40D0-A9C0-33F1D7349F52}" type="presOf" srcId="{F0814299-45F9-4790-9EC7-E714F21E67A7}" destId="{D5CBBA88-92AA-48DF-AA58-3E1218A39F66}" srcOrd="0" destOrd="0" presId="urn:microsoft.com/office/officeart/2005/8/layout/cycle2"/>
    <dgm:cxn modelId="{54FE7F61-2B65-4F89-86D2-76EE02D1B218}" type="presOf" srcId="{1A5DC5E0-31B3-4A59-B9E6-321EFDBD6E6B}" destId="{8841073B-0372-4F45-9316-5EAB5A188F4B}" srcOrd="0" destOrd="0" presId="urn:microsoft.com/office/officeart/2005/8/layout/cycle2"/>
    <dgm:cxn modelId="{8D643282-352D-410B-A4DB-384E3D088E09}" type="presOf" srcId="{274C9929-4CFA-41B2-A176-E91CE6014093}" destId="{9E812E93-9121-4B11-B0A3-09B598624FC9}" srcOrd="0" destOrd="0" presId="urn:microsoft.com/office/officeart/2005/8/layout/cycle2"/>
    <dgm:cxn modelId="{A681D18E-A593-49DB-AF3B-8F9E03A76FD4}" srcId="{274C9929-4CFA-41B2-A176-E91CE6014093}" destId="{77AE1D31-7737-4DDE-8113-0B97E83DAF14}" srcOrd="1" destOrd="0" parTransId="{0205544E-0D41-4DD8-9554-A3BE8BDEE365}" sibTransId="{0566FA3E-7983-41BF-B471-E1680DC0BD95}"/>
    <dgm:cxn modelId="{003640A3-E463-431D-AE70-44DCCCD37A87}" type="presOf" srcId="{F6EE168F-3089-4921-B1A9-B2B781893BF2}" destId="{0503304E-E2A6-45C8-8B19-D69A18CED369}" srcOrd="0" destOrd="0" presId="urn:microsoft.com/office/officeart/2005/8/layout/cycle2"/>
    <dgm:cxn modelId="{8B71CDA6-FF19-4B91-A855-FB1114EFD434}" srcId="{274C9929-4CFA-41B2-A176-E91CE6014093}" destId="{1E4F1790-C7C9-4F33-A2F3-31540BB8CD79}" srcOrd="0" destOrd="0" parTransId="{2C9E9DE1-7F2D-4057-A8BD-BA8CFB7BDDA5}" sibTransId="{F0814299-45F9-4790-9EC7-E714F21E67A7}"/>
    <dgm:cxn modelId="{9B6036CB-9CD8-4B49-BEF2-DA131E765078}" type="presOf" srcId="{77AE1D31-7737-4DDE-8113-0B97E83DAF14}" destId="{3227D653-62B6-4E1F-824B-798C36801AFA}" srcOrd="0" destOrd="0" presId="urn:microsoft.com/office/officeart/2005/8/layout/cycle2"/>
    <dgm:cxn modelId="{06918E5C-D7A5-4708-A9B9-1E0B8EBA8D79}" type="presParOf" srcId="{9E812E93-9121-4B11-B0A3-09B598624FC9}" destId="{D6E4141A-9ECA-40E6-81D7-974E0A87ECC3}" srcOrd="0" destOrd="0" presId="urn:microsoft.com/office/officeart/2005/8/layout/cycle2"/>
    <dgm:cxn modelId="{D832967E-9BC5-4241-9857-C0F38B3978C7}" type="presParOf" srcId="{9E812E93-9121-4B11-B0A3-09B598624FC9}" destId="{D5CBBA88-92AA-48DF-AA58-3E1218A39F66}" srcOrd="1" destOrd="0" presId="urn:microsoft.com/office/officeart/2005/8/layout/cycle2"/>
    <dgm:cxn modelId="{64187BF7-0B9E-4C2A-8C52-79A3BAF76DB2}" type="presParOf" srcId="{D5CBBA88-92AA-48DF-AA58-3E1218A39F66}" destId="{3787D7D4-5131-4589-8ACE-92B136BA8217}" srcOrd="0" destOrd="0" presId="urn:microsoft.com/office/officeart/2005/8/layout/cycle2"/>
    <dgm:cxn modelId="{2A68E464-802C-4F85-86D5-22A13A86ABF2}" type="presParOf" srcId="{9E812E93-9121-4B11-B0A3-09B598624FC9}" destId="{3227D653-62B6-4E1F-824B-798C36801AFA}" srcOrd="2" destOrd="0" presId="urn:microsoft.com/office/officeart/2005/8/layout/cycle2"/>
    <dgm:cxn modelId="{90A563C3-F8F8-4CBC-BB84-A045F237AAA6}" type="presParOf" srcId="{9E812E93-9121-4B11-B0A3-09B598624FC9}" destId="{2DAB2E3C-5796-49C5-B143-42A8FEA26297}" srcOrd="3" destOrd="0" presId="urn:microsoft.com/office/officeart/2005/8/layout/cycle2"/>
    <dgm:cxn modelId="{7ABE7B16-6F27-4301-BBA9-7675870A79D6}" type="presParOf" srcId="{2DAB2E3C-5796-49C5-B143-42A8FEA26297}" destId="{1EA80E2D-9A56-49A4-8379-1F837C89F7D9}" srcOrd="0" destOrd="0" presId="urn:microsoft.com/office/officeart/2005/8/layout/cycle2"/>
    <dgm:cxn modelId="{B60DBAA8-0ED8-40C8-8539-C309CD79EDBC}" type="presParOf" srcId="{9E812E93-9121-4B11-B0A3-09B598624FC9}" destId="{0503304E-E2A6-45C8-8B19-D69A18CED369}" srcOrd="4" destOrd="0" presId="urn:microsoft.com/office/officeart/2005/8/layout/cycle2"/>
    <dgm:cxn modelId="{F00A5B17-D638-43F7-A180-29F5561549C3}" type="presParOf" srcId="{9E812E93-9121-4B11-B0A3-09B598624FC9}" destId="{8841073B-0372-4F45-9316-5EAB5A188F4B}" srcOrd="5" destOrd="0" presId="urn:microsoft.com/office/officeart/2005/8/layout/cycle2"/>
    <dgm:cxn modelId="{596E040A-0918-4B87-B9DF-3CC633806159}" type="presParOf" srcId="{8841073B-0372-4F45-9316-5EAB5A188F4B}" destId="{67D2FA32-AC05-47E4-B265-BC2C5B75728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FB7CFF-24AA-4441-B23C-E618184D7807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50044F38-5E64-49B3-841A-7FA2981B912D}">
      <dgm:prSet/>
      <dgm:spPr/>
      <dgm:t>
        <a:bodyPr/>
        <a:lstStyle/>
        <a:p>
          <a:pPr algn="ctr" rtl="0"/>
          <a:r>
            <a:rPr lang="en-US"/>
            <a:t>Manager</a:t>
          </a:r>
        </a:p>
      </dgm:t>
    </dgm:pt>
    <dgm:pt modelId="{DC89E0B0-513C-46EC-B505-E9BB15AF339E}" type="parTrans" cxnId="{87416763-D1C2-4340-B819-C5C14F3A2039}">
      <dgm:prSet/>
      <dgm:spPr/>
      <dgm:t>
        <a:bodyPr/>
        <a:lstStyle/>
        <a:p>
          <a:endParaRPr lang="en-US"/>
        </a:p>
      </dgm:t>
    </dgm:pt>
    <dgm:pt modelId="{84B059CE-4727-4B7C-ABBD-9C031AD196DF}" type="sibTrans" cxnId="{87416763-D1C2-4340-B819-C5C14F3A2039}">
      <dgm:prSet/>
      <dgm:spPr/>
      <dgm:t>
        <a:bodyPr/>
        <a:lstStyle/>
        <a:p>
          <a:endParaRPr lang="en-US"/>
        </a:p>
      </dgm:t>
    </dgm:pt>
    <dgm:pt modelId="{04AEE2FE-0712-4932-BA81-C720BA01408E}" type="pres">
      <dgm:prSet presAssocID="{2AFB7CFF-24AA-4441-B23C-E618184D7807}" presName="linear" presStyleCnt="0">
        <dgm:presLayoutVars>
          <dgm:animLvl val="lvl"/>
          <dgm:resizeHandles val="exact"/>
        </dgm:presLayoutVars>
      </dgm:prSet>
      <dgm:spPr/>
    </dgm:pt>
    <dgm:pt modelId="{3A4AA330-E074-4A30-8C80-F112A7B787E5}" type="pres">
      <dgm:prSet presAssocID="{50044F38-5E64-49B3-841A-7FA2981B912D}" presName="parentText" presStyleLbl="node1" presStyleIdx="0" presStyleCnt="1" custAng="0" custLinFactX="-85326" custLinFactY="300000" custLinFactNeighborX="-100000" custLinFactNeighborY="370571">
        <dgm:presLayoutVars>
          <dgm:chMax val="0"/>
          <dgm:bulletEnabled val="1"/>
        </dgm:presLayoutVars>
      </dgm:prSet>
      <dgm:spPr/>
    </dgm:pt>
  </dgm:ptLst>
  <dgm:cxnLst>
    <dgm:cxn modelId="{87416763-D1C2-4340-B819-C5C14F3A2039}" srcId="{2AFB7CFF-24AA-4441-B23C-E618184D7807}" destId="{50044F38-5E64-49B3-841A-7FA2981B912D}" srcOrd="0" destOrd="0" parTransId="{DC89E0B0-513C-46EC-B505-E9BB15AF339E}" sibTransId="{84B059CE-4727-4B7C-ABBD-9C031AD196DF}"/>
    <dgm:cxn modelId="{B2D9D76A-8EE2-4A15-AB8D-F592CBC647ED}" type="presOf" srcId="{2AFB7CFF-24AA-4441-B23C-E618184D7807}" destId="{04AEE2FE-0712-4932-BA81-C720BA01408E}" srcOrd="0" destOrd="0" presId="urn:microsoft.com/office/officeart/2005/8/layout/vList2"/>
    <dgm:cxn modelId="{F530A899-25EB-408E-BFE4-0CC5AE535268}" type="presOf" srcId="{50044F38-5E64-49B3-841A-7FA2981B912D}" destId="{3A4AA330-E074-4A30-8C80-F112A7B787E5}" srcOrd="0" destOrd="0" presId="urn:microsoft.com/office/officeart/2005/8/layout/vList2"/>
    <dgm:cxn modelId="{97B182FD-471A-47F6-BA19-00AA18B8CCAE}" type="presParOf" srcId="{04AEE2FE-0712-4932-BA81-C720BA01408E}" destId="{3A4AA330-E074-4A30-8C80-F112A7B787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0272FE-D3CA-4E14-B3B3-08F061524AF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A73485-72F0-49BB-B548-DA0B549E9A00}">
      <dgm:prSet/>
      <dgm:spPr/>
      <dgm:t>
        <a:bodyPr/>
        <a:lstStyle/>
        <a:p>
          <a:pPr rtl="0"/>
          <a:r>
            <a:rPr lang="en-US" dirty="0">
              <a:solidFill>
                <a:srgbClr val="FFFF00"/>
              </a:solidFill>
            </a:rPr>
            <a:t>Assign editor/section editor</a:t>
          </a:r>
        </a:p>
      </dgm:t>
    </dgm:pt>
    <dgm:pt modelId="{F1270FB9-62A8-4BAB-9A08-BF53E891CFE3}" type="parTrans" cxnId="{A578424B-6925-4A03-9D78-18CE1A14E4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CF71C4-8A56-4740-BDF0-9110EF317DD1}" type="sibTrans" cxnId="{A578424B-6925-4A03-9D78-18CE1A14E4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FBDD6B-C3DD-43F7-9F17-7377F8A0DFA4}">
      <dgm:prSet/>
      <dgm:spPr/>
      <dgm:t>
        <a:bodyPr/>
        <a:lstStyle/>
        <a:p>
          <a:pPr rtl="0"/>
          <a:r>
            <a:rPr lang="en-US" dirty="0">
              <a:solidFill>
                <a:srgbClr val="FFFF00"/>
              </a:solidFill>
            </a:rPr>
            <a:t>Assign reviewer</a:t>
          </a:r>
        </a:p>
      </dgm:t>
    </dgm:pt>
    <dgm:pt modelId="{F989EC05-53BF-47B6-B98D-1566C7AA0942}" type="parTrans" cxnId="{EBBEF735-B4AD-469E-BE58-3A053CE2BE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1A651B-59D7-4D5F-9CA0-9179CA42A869}" type="sibTrans" cxnId="{EBBEF735-B4AD-469E-BE58-3A053CE2BE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BA6D59-ED86-4361-920D-9AE56A40072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Pre review discussion</a:t>
          </a:r>
        </a:p>
      </dgm:t>
    </dgm:pt>
    <dgm:pt modelId="{DC1782C2-C4CD-4976-A4A5-EC2D480618AD}" type="parTrans" cxnId="{0D5F99E0-D90D-4D26-B008-99A1867AF0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CD9D5B-E823-44E1-8769-AB695415E691}" type="sibTrans" cxnId="{0D5F99E0-D90D-4D26-B008-99A1867AF0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40CC96-4E5D-40EB-9B3C-E08FEA69D38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Peer review</a:t>
          </a:r>
        </a:p>
      </dgm:t>
    </dgm:pt>
    <dgm:pt modelId="{D870E8BE-1773-468A-9F0A-24F7FB2647DF}" type="parTrans" cxnId="{65109673-5D3E-40DF-A0FC-F1A5CEBB07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48FF24-1836-413A-B6E1-E278C19427F4}" type="sibTrans" cxnId="{65109673-5D3E-40DF-A0FC-F1A5CEBB07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F3B8AD-0A94-4FF8-8066-CAF5867DEDF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Copyediting</a:t>
          </a:r>
        </a:p>
      </dgm:t>
    </dgm:pt>
    <dgm:pt modelId="{8E1FFE08-3683-4745-9625-683D88C3EA7A}" type="parTrans" cxnId="{98D6C775-44BA-4A5B-AC3D-175383DF31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7B0E9C-805A-4C8A-B52C-FFC556AD767A}" type="sibTrans" cxnId="{98D6C775-44BA-4A5B-AC3D-175383DF31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5C0D1E-17E2-447C-932A-C619F6F9FE89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Revision</a:t>
          </a:r>
        </a:p>
      </dgm:t>
    </dgm:pt>
    <dgm:pt modelId="{75D9FC2D-4919-4A44-9B5C-57C2974BC1E1}" type="parTrans" cxnId="{E09B3990-2A95-4D0F-BCC6-FC97B93599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A780EF-F331-4895-99DD-4D3C61A62257}" type="sibTrans" cxnId="{E09B3990-2A95-4D0F-BCC6-FC97B93599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2A80D1-495A-4B24-BEF8-9908B2FD00AA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Production</a:t>
          </a:r>
        </a:p>
      </dgm:t>
    </dgm:pt>
    <dgm:pt modelId="{68192373-050B-41C0-9150-853B2CF49456}" type="parTrans" cxnId="{CBA08B38-B7D5-4D0F-BEB8-07184E2772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34512D-440C-427A-8DFF-4251888D661F}" type="sibTrans" cxnId="{CBA08B38-B7D5-4D0F-BEB8-07184E2772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703847-E729-405D-AEF3-1EABCECA6585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Publish/Archive</a:t>
          </a:r>
        </a:p>
      </dgm:t>
    </dgm:pt>
    <dgm:pt modelId="{BD513905-1B0A-45ED-9E99-E858CE8C493B}" type="parTrans" cxnId="{54F9DC2E-E985-4562-94F2-7358C247B66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DE6083-29F1-4AA7-A2BF-FD886CC8991B}" type="sibTrans" cxnId="{54F9DC2E-E985-4562-94F2-7358C247B66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882338-DB19-42C7-A306-40D518430E76}" type="pres">
      <dgm:prSet presAssocID="{B40272FE-D3CA-4E14-B3B3-08F061524AF0}" presName="linear" presStyleCnt="0">
        <dgm:presLayoutVars>
          <dgm:animLvl val="lvl"/>
          <dgm:resizeHandles val="exact"/>
        </dgm:presLayoutVars>
      </dgm:prSet>
      <dgm:spPr/>
    </dgm:pt>
    <dgm:pt modelId="{7D6A5AC2-7816-4C27-B363-3F7D151500EC}" type="pres">
      <dgm:prSet presAssocID="{A9A73485-72F0-49BB-B548-DA0B549E9A00}" presName="parentText" presStyleLbl="node1" presStyleIdx="0" presStyleCnt="8" custLinFactNeighborY="-70778">
        <dgm:presLayoutVars>
          <dgm:chMax val="0"/>
          <dgm:bulletEnabled val="1"/>
        </dgm:presLayoutVars>
      </dgm:prSet>
      <dgm:spPr/>
    </dgm:pt>
    <dgm:pt modelId="{8CB4B83D-2CD9-4133-B148-F359088330F5}" type="pres">
      <dgm:prSet presAssocID="{0ECF71C4-8A56-4740-BDF0-9110EF317DD1}" presName="spacer" presStyleCnt="0"/>
      <dgm:spPr/>
    </dgm:pt>
    <dgm:pt modelId="{125C3B36-502A-40F9-84E8-E9D602286FDA}" type="pres">
      <dgm:prSet presAssocID="{FEFBDD6B-C3DD-43F7-9F17-7377F8A0DFA4}" presName="parentText" presStyleLbl="node1" presStyleIdx="1" presStyleCnt="8" custLinFactY="-2165" custLinFactNeighborY="-100000">
        <dgm:presLayoutVars>
          <dgm:chMax val="0"/>
          <dgm:bulletEnabled val="1"/>
        </dgm:presLayoutVars>
      </dgm:prSet>
      <dgm:spPr/>
    </dgm:pt>
    <dgm:pt modelId="{7627E147-88DC-4B5E-8F18-DEDDB704C517}" type="pres">
      <dgm:prSet presAssocID="{F81A651B-59D7-4D5F-9CA0-9179CA42A869}" presName="spacer" presStyleCnt="0"/>
      <dgm:spPr/>
    </dgm:pt>
    <dgm:pt modelId="{4B946FD3-CA72-41C2-8C23-FA3C5D4148BA}" type="pres">
      <dgm:prSet presAssocID="{3EBA6D59-ED86-4361-920D-9AE56A400724}" presName="parentText" presStyleLbl="node1" presStyleIdx="2" presStyleCnt="8" custLinFactY="-10685" custLinFactNeighborY="-100000">
        <dgm:presLayoutVars>
          <dgm:chMax val="0"/>
          <dgm:bulletEnabled val="1"/>
        </dgm:presLayoutVars>
      </dgm:prSet>
      <dgm:spPr/>
    </dgm:pt>
    <dgm:pt modelId="{BCB530C8-2281-4176-A317-563EE645A672}" type="pres">
      <dgm:prSet presAssocID="{6FCD9D5B-E823-44E1-8769-AB695415E691}" presName="spacer" presStyleCnt="0"/>
      <dgm:spPr/>
    </dgm:pt>
    <dgm:pt modelId="{4390B379-5FD1-4096-8FF8-187157359419}" type="pres">
      <dgm:prSet presAssocID="{1B40CC96-4E5D-40EB-9B3C-E08FEA69D384}" presName="parentText" presStyleLbl="node1" presStyleIdx="3" presStyleCnt="8" custLinFactY="-24868" custLinFactNeighborY="-100000">
        <dgm:presLayoutVars>
          <dgm:chMax val="0"/>
          <dgm:bulletEnabled val="1"/>
        </dgm:presLayoutVars>
      </dgm:prSet>
      <dgm:spPr/>
    </dgm:pt>
    <dgm:pt modelId="{2C9AC004-1ACE-4E83-95BF-B52F6F9B47D1}" type="pres">
      <dgm:prSet presAssocID="{0548FF24-1836-413A-B6E1-E278C19427F4}" presName="spacer" presStyleCnt="0"/>
      <dgm:spPr/>
    </dgm:pt>
    <dgm:pt modelId="{B98A12B0-9685-45C4-925B-DD51EB5E6324}" type="pres">
      <dgm:prSet presAssocID="{CD5C0D1E-17E2-447C-932A-C619F6F9FE89}" presName="parentText" presStyleLbl="node1" presStyleIdx="4" presStyleCnt="8" custLinFactY="-30539" custLinFactNeighborY="-100000">
        <dgm:presLayoutVars>
          <dgm:chMax val="0"/>
          <dgm:bulletEnabled val="1"/>
        </dgm:presLayoutVars>
      </dgm:prSet>
      <dgm:spPr/>
    </dgm:pt>
    <dgm:pt modelId="{E27035E8-49C0-4F18-9C3E-94A4C192BD81}" type="pres">
      <dgm:prSet presAssocID="{02A780EF-F331-4895-99DD-4D3C61A62257}" presName="spacer" presStyleCnt="0"/>
      <dgm:spPr/>
    </dgm:pt>
    <dgm:pt modelId="{7B16488A-5A28-4AF3-B44C-DB7B7757B5E3}" type="pres">
      <dgm:prSet presAssocID="{44F3B8AD-0A94-4FF8-8066-CAF5867DEDF0}" presName="parentText" presStyleLbl="node1" presStyleIdx="5" presStyleCnt="8" custLinFactY="-41151" custLinFactNeighborY="-100000">
        <dgm:presLayoutVars>
          <dgm:chMax val="0"/>
          <dgm:bulletEnabled val="1"/>
        </dgm:presLayoutVars>
      </dgm:prSet>
      <dgm:spPr/>
    </dgm:pt>
    <dgm:pt modelId="{55109328-459D-40F1-A630-E092B9E59625}" type="pres">
      <dgm:prSet presAssocID="{8C7B0E9C-805A-4C8A-B52C-FFC556AD767A}" presName="spacer" presStyleCnt="0"/>
      <dgm:spPr/>
    </dgm:pt>
    <dgm:pt modelId="{0A897493-A32C-4800-9374-E321A8FCF2B6}" type="pres">
      <dgm:prSet presAssocID="{822A80D1-495A-4B24-BEF8-9908B2FD00AA}" presName="parentText" presStyleLbl="node1" presStyleIdx="6" presStyleCnt="8" custLinFactY="-44715" custLinFactNeighborY="-100000">
        <dgm:presLayoutVars>
          <dgm:chMax val="0"/>
          <dgm:bulletEnabled val="1"/>
        </dgm:presLayoutVars>
      </dgm:prSet>
      <dgm:spPr/>
    </dgm:pt>
    <dgm:pt modelId="{43FA9C9A-66F6-43FF-A5EB-2D6263E6C052}" type="pres">
      <dgm:prSet presAssocID="{7434512D-440C-427A-8DFF-4251888D661F}" presName="spacer" presStyleCnt="0"/>
      <dgm:spPr/>
    </dgm:pt>
    <dgm:pt modelId="{1736DB17-B26C-41E6-A112-E0D82B2D493D}" type="pres">
      <dgm:prSet presAssocID="{43703847-E729-405D-AEF3-1EABCECA6585}" presName="parentText" presStyleLbl="node1" presStyleIdx="7" presStyleCnt="8" custLinFactY="-41879" custLinFactNeighborY="-100000">
        <dgm:presLayoutVars>
          <dgm:chMax val="0"/>
          <dgm:bulletEnabled val="1"/>
        </dgm:presLayoutVars>
      </dgm:prSet>
      <dgm:spPr/>
    </dgm:pt>
  </dgm:ptLst>
  <dgm:cxnLst>
    <dgm:cxn modelId="{2C486B02-59AC-434A-BB6F-B428DA227834}" type="presOf" srcId="{3EBA6D59-ED86-4361-920D-9AE56A400724}" destId="{4B946FD3-CA72-41C2-8C23-FA3C5D4148BA}" srcOrd="0" destOrd="0" presId="urn:microsoft.com/office/officeart/2005/8/layout/vList2"/>
    <dgm:cxn modelId="{26FCF913-0E9A-4152-9E82-E1E9E336A05B}" type="presOf" srcId="{A9A73485-72F0-49BB-B548-DA0B549E9A00}" destId="{7D6A5AC2-7816-4C27-B363-3F7D151500EC}" srcOrd="0" destOrd="0" presId="urn:microsoft.com/office/officeart/2005/8/layout/vList2"/>
    <dgm:cxn modelId="{4135EF27-51E9-4EC9-98DE-F821E4A079CA}" type="presOf" srcId="{B40272FE-D3CA-4E14-B3B3-08F061524AF0}" destId="{7D882338-DB19-42C7-A306-40D518430E76}" srcOrd="0" destOrd="0" presId="urn:microsoft.com/office/officeart/2005/8/layout/vList2"/>
    <dgm:cxn modelId="{54F9DC2E-E985-4562-94F2-7358C247B66B}" srcId="{B40272FE-D3CA-4E14-B3B3-08F061524AF0}" destId="{43703847-E729-405D-AEF3-1EABCECA6585}" srcOrd="7" destOrd="0" parTransId="{BD513905-1B0A-45ED-9E99-E858CE8C493B}" sibTransId="{F3DE6083-29F1-4AA7-A2BF-FD886CC8991B}"/>
    <dgm:cxn modelId="{EBBEF735-B4AD-469E-BE58-3A053CE2BE79}" srcId="{B40272FE-D3CA-4E14-B3B3-08F061524AF0}" destId="{FEFBDD6B-C3DD-43F7-9F17-7377F8A0DFA4}" srcOrd="1" destOrd="0" parTransId="{F989EC05-53BF-47B6-B98D-1566C7AA0942}" sibTransId="{F81A651B-59D7-4D5F-9CA0-9179CA42A869}"/>
    <dgm:cxn modelId="{CBA08B38-B7D5-4D0F-BEB8-07184E2772CB}" srcId="{B40272FE-D3CA-4E14-B3B3-08F061524AF0}" destId="{822A80D1-495A-4B24-BEF8-9908B2FD00AA}" srcOrd="6" destOrd="0" parTransId="{68192373-050B-41C0-9150-853B2CF49456}" sibTransId="{7434512D-440C-427A-8DFF-4251888D661F}"/>
    <dgm:cxn modelId="{A578424B-6925-4A03-9D78-18CE1A14E4C0}" srcId="{B40272FE-D3CA-4E14-B3B3-08F061524AF0}" destId="{A9A73485-72F0-49BB-B548-DA0B549E9A00}" srcOrd="0" destOrd="0" parTransId="{F1270FB9-62A8-4BAB-9A08-BF53E891CFE3}" sibTransId="{0ECF71C4-8A56-4740-BDF0-9110EF317DD1}"/>
    <dgm:cxn modelId="{E2E4FF4B-876C-4FAE-B16D-301A7D3F5A22}" type="presOf" srcId="{43703847-E729-405D-AEF3-1EABCECA6585}" destId="{1736DB17-B26C-41E6-A112-E0D82B2D493D}" srcOrd="0" destOrd="0" presId="urn:microsoft.com/office/officeart/2005/8/layout/vList2"/>
    <dgm:cxn modelId="{6016074C-5F69-485B-9F49-7489769DAF9F}" type="presOf" srcId="{CD5C0D1E-17E2-447C-932A-C619F6F9FE89}" destId="{B98A12B0-9685-45C4-925B-DD51EB5E6324}" srcOrd="0" destOrd="0" presId="urn:microsoft.com/office/officeart/2005/8/layout/vList2"/>
    <dgm:cxn modelId="{C87DC15F-9758-424D-BCCD-29EEFFE41C6E}" type="presOf" srcId="{1B40CC96-4E5D-40EB-9B3C-E08FEA69D384}" destId="{4390B379-5FD1-4096-8FF8-187157359419}" srcOrd="0" destOrd="0" presId="urn:microsoft.com/office/officeart/2005/8/layout/vList2"/>
    <dgm:cxn modelId="{65109673-5D3E-40DF-A0FC-F1A5CEBB075B}" srcId="{B40272FE-D3CA-4E14-B3B3-08F061524AF0}" destId="{1B40CC96-4E5D-40EB-9B3C-E08FEA69D384}" srcOrd="3" destOrd="0" parTransId="{D870E8BE-1773-468A-9F0A-24F7FB2647DF}" sibTransId="{0548FF24-1836-413A-B6E1-E278C19427F4}"/>
    <dgm:cxn modelId="{98D6C775-44BA-4A5B-AC3D-175383DF316F}" srcId="{B40272FE-D3CA-4E14-B3B3-08F061524AF0}" destId="{44F3B8AD-0A94-4FF8-8066-CAF5867DEDF0}" srcOrd="5" destOrd="0" parTransId="{8E1FFE08-3683-4745-9625-683D88C3EA7A}" sibTransId="{8C7B0E9C-805A-4C8A-B52C-FFC556AD767A}"/>
    <dgm:cxn modelId="{381AEB81-F24E-48D1-8B05-999E30105F76}" type="presOf" srcId="{FEFBDD6B-C3DD-43F7-9F17-7377F8A0DFA4}" destId="{125C3B36-502A-40F9-84E8-E9D602286FDA}" srcOrd="0" destOrd="0" presId="urn:microsoft.com/office/officeart/2005/8/layout/vList2"/>
    <dgm:cxn modelId="{E09B3990-2A95-4D0F-BCC6-FC97B93599D4}" srcId="{B40272FE-D3CA-4E14-B3B3-08F061524AF0}" destId="{CD5C0D1E-17E2-447C-932A-C619F6F9FE89}" srcOrd="4" destOrd="0" parTransId="{75D9FC2D-4919-4A44-9B5C-57C2974BC1E1}" sibTransId="{02A780EF-F331-4895-99DD-4D3C61A62257}"/>
    <dgm:cxn modelId="{0D5F99E0-D90D-4D26-B008-99A1867AF0E1}" srcId="{B40272FE-D3CA-4E14-B3B3-08F061524AF0}" destId="{3EBA6D59-ED86-4361-920D-9AE56A400724}" srcOrd="2" destOrd="0" parTransId="{DC1782C2-C4CD-4976-A4A5-EC2D480618AD}" sibTransId="{6FCD9D5B-E823-44E1-8769-AB695415E691}"/>
    <dgm:cxn modelId="{A56775EB-65FC-4DB0-BACC-92A9A70EC30B}" type="presOf" srcId="{44F3B8AD-0A94-4FF8-8066-CAF5867DEDF0}" destId="{7B16488A-5A28-4AF3-B44C-DB7B7757B5E3}" srcOrd="0" destOrd="0" presId="urn:microsoft.com/office/officeart/2005/8/layout/vList2"/>
    <dgm:cxn modelId="{131F5DFD-3468-459D-9B2D-4B14AF107E67}" type="presOf" srcId="{822A80D1-495A-4B24-BEF8-9908B2FD00AA}" destId="{0A897493-A32C-4800-9374-E321A8FCF2B6}" srcOrd="0" destOrd="0" presId="urn:microsoft.com/office/officeart/2005/8/layout/vList2"/>
    <dgm:cxn modelId="{A999C2EF-07D2-4DC6-865D-426B96D21A05}" type="presParOf" srcId="{7D882338-DB19-42C7-A306-40D518430E76}" destId="{7D6A5AC2-7816-4C27-B363-3F7D151500EC}" srcOrd="0" destOrd="0" presId="urn:microsoft.com/office/officeart/2005/8/layout/vList2"/>
    <dgm:cxn modelId="{9629BD90-ABAB-4542-89B1-7532712C74AD}" type="presParOf" srcId="{7D882338-DB19-42C7-A306-40D518430E76}" destId="{8CB4B83D-2CD9-4133-B148-F359088330F5}" srcOrd="1" destOrd="0" presId="urn:microsoft.com/office/officeart/2005/8/layout/vList2"/>
    <dgm:cxn modelId="{DF3802F2-A6F2-42D3-BDB9-D577B089020F}" type="presParOf" srcId="{7D882338-DB19-42C7-A306-40D518430E76}" destId="{125C3B36-502A-40F9-84E8-E9D602286FDA}" srcOrd="2" destOrd="0" presId="urn:microsoft.com/office/officeart/2005/8/layout/vList2"/>
    <dgm:cxn modelId="{867E173C-D4E8-4506-BFE3-2703A51836AE}" type="presParOf" srcId="{7D882338-DB19-42C7-A306-40D518430E76}" destId="{7627E147-88DC-4B5E-8F18-DEDDB704C517}" srcOrd="3" destOrd="0" presId="urn:microsoft.com/office/officeart/2005/8/layout/vList2"/>
    <dgm:cxn modelId="{9C969896-B68C-4932-9443-F5B85FDC78B6}" type="presParOf" srcId="{7D882338-DB19-42C7-A306-40D518430E76}" destId="{4B946FD3-CA72-41C2-8C23-FA3C5D4148BA}" srcOrd="4" destOrd="0" presId="urn:microsoft.com/office/officeart/2005/8/layout/vList2"/>
    <dgm:cxn modelId="{E5854074-1F8C-4EF0-8D29-88B2FA0B9A2C}" type="presParOf" srcId="{7D882338-DB19-42C7-A306-40D518430E76}" destId="{BCB530C8-2281-4176-A317-563EE645A672}" srcOrd="5" destOrd="0" presId="urn:microsoft.com/office/officeart/2005/8/layout/vList2"/>
    <dgm:cxn modelId="{4F2A0379-6E85-4F86-ACFB-40A762146139}" type="presParOf" srcId="{7D882338-DB19-42C7-A306-40D518430E76}" destId="{4390B379-5FD1-4096-8FF8-187157359419}" srcOrd="6" destOrd="0" presId="urn:microsoft.com/office/officeart/2005/8/layout/vList2"/>
    <dgm:cxn modelId="{7461FEC2-F39B-4EBB-87B8-E39CFC5F0C14}" type="presParOf" srcId="{7D882338-DB19-42C7-A306-40D518430E76}" destId="{2C9AC004-1ACE-4E83-95BF-B52F6F9B47D1}" srcOrd="7" destOrd="0" presId="urn:microsoft.com/office/officeart/2005/8/layout/vList2"/>
    <dgm:cxn modelId="{10331590-5877-491D-BCFB-13181638380E}" type="presParOf" srcId="{7D882338-DB19-42C7-A306-40D518430E76}" destId="{B98A12B0-9685-45C4-925B-DD51EB5E6324}" srcOrd="8" destOrd="0" presId="urn:microsoft.com/office/officeart/2005/8/layout/vList2"/>
    <dgm:cxn modelId="{391FE996-9462-4969-BED4-FED4A8C01322}" type="presParOf" srcId="{7D882338-DB19-42C7-A306-40D518430E76}" destId="{E27035E8-49C0-4F18-9C3E-94A4C192BD81}" srcOrd="9" destOrd="0" presId="urn:microsoft.com/office/officeart/2005/8/layout/vList2"/>
    <dgm:cxn modelId="{A81D378A-8CA6-4123-95F5-9AF254838E89}" type="presParOf" srcId="{7D882338-DB19-42C7-A306-40D518430E76}" destId="{7B16488A-5A28-4AF3-B44C-DB7B7757B5E3}" srcOrd="10" destOrd="0" presId="urn:microsoft.com/office/officeart/2005/8/layout/vList2"/>
    <dgm:cxn modelId="{D88ED49B-0A38-4992-B36B-D91D4D23C965}" type="presParOf" srcId="{7D882338-DB19-42C7-A306-40D518430E76}" destId="{55109328-459D-40F1-A630-E092B9E59625}" srcOrd="11" destOrd="0" presId="urn:microsoft.com/office/officeart/2005/8/layout/vList2"/>
    <dgm:cxn modelId="{C05BB932-53C7-415A-801E-866AEF9620A8}" type="presParOf" srcId="{7D882338-DB19-42C7-A306-40D518430E76}" destId="{0A897493-A32C-4800-9374-E321A8FCF2B6}" srcOrd="12" destOrd="0" presId="urn:microsoft.com/office/officeart/2005/8/layout/vList2"/>
    <dgm:cxn modelId="{835045F6-D223-4F37-9D7B-A65F8FF6E600}" type="presParOf" srcId="{7D882338-DB19-42C7-A306-40D518430E76}" destId="{43FA9C9A-66F6-43FF-A5EB-2D6263E6C052}" srcOrd="13" destOrd="0" presId="urn:microsoft.com/office/officeart/2005/8/layout/vList2"/>
    <dgm:cxn modelId="{13C3D4A6-9F83-42DA-8315-A0C6314A297F}" type="presParOf" srcId="{7D882338-DB19-42C7-A306-40D518430E76}" destId="{1736DB17-B26C-41E6-A112-E0D82B2D493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0272FE-D3CA-4E14-B3B3-08F061524AF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9A73485-72F0-49BB-B548-DA0B549E9A0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Setting journal</a:t>
          </a:r>
        </a:p>
      </dgm:t>
    </dgm:pt>
    <dgm:pt modelId="{F1270FB9-62A8-4BAB-9A08-BF53E891CFE3}" type="parTrans" cxnId="{A578424B-6925-4A03-9D78-18CE1A14E4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CF71C4-8A56-4740-BDF0-9110EF317DD1}" type="sibTrans" cxnId="{A578424B-6925-4A03-9D78-18CE1A14E4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FBDD6B-C3DD-43F7-9F17-7377F8A0DFA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Website</a:t>
          </a:r>
        </a:p>
      </dgm:t>
    </dgm:pt>
    <dgm:pt modelId="{F989EC05-53BF-47B6-B98D-1566C7AA0942}" type="parTrans" cxnId="{EBBEF735-B4AD-469E-BE58-3A053CE2BE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1A651B-59D7-4D5F-9CA0-9179CA42A869}" type="sibTrans" cxnId="{EBBEF735-B4AD-469E-BE58-3A053CE2BE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BA6D59-ED86-4361-920D-9AE56A40072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Workflow</a:t>
          </a:r>
        </a:p>
      </dgm:t>
    </dgm:pt>
    <dgm:pt modelId="{DC1782C2-C4CD-4976-A4A5-EC2D480618AD}" type="parTrans" cxnId="{0D5F99E0-D90D-4D26-B008-99A1867AF0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CD9D5B-E823-44E1-8769-AB695415E691}" type="sibTrans" cxnId="{0D5F99E0-D90D-4D26-B008-99A1867AF0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40CC96-4E5D-40EB-9B3C-E08FEA69D38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Distribution</a:t>
          </a:r>
        </a:p>
      </dgm:t>
    </dgm:pt>
    <dgm:pt modelId="{D870E8BE-1773-468A-9F0A-24F7FB2647DF}" type="parTrans" cxnId="{65109673-5D3E-40DF-A0FC-F1A5CEBB07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48FF24-1836-413A-B6E1-E278C19427F4}" type="sibTrans" cxnId="{65109673-5D3E-40DF-A0FC-F1A5CEBB07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882338-DB19-42C7-A306-40D518430E76}" type="pres">
      <dgm:prSet presAssocID="{B40272FE-D3CA-4E14-B3B3-08F061524AF0}" presName="linear" presStyleCnt="0">
        <dgm:presLayoutVars>
          <dgm:animLvl val="lvl"/>
          <dgm:resizeHandles val="exact"/>
        </dgm:presLayoutVars>
      </dgm:prSet>
      <dgm:spPr/>
    </dgm:pt>
    <dgm:pt modelId="{7D6A5AC2-7816-4C27-B363-3F7D151500EC}" type="pres">
      <dgm:prSet presAssocID="{A9A73485-72F0-49BB-B548-DA0B549E9A00}" presName="parentText" presStyleLbl="node1" presStyleIdx="0" presStyleCnt="4" custLinFactNeighborY="-31730">
        <dgm:presLayoutVars>
          <dgm:chMax val="0"/>
          <dgm:bulletEnabled val="1"/>
        </dgm:presLayoutVars>
      </dgm:prSet>
      <dgm:spPr/>
    </dgm:pt>
    <dgm:pt modelId="{8CB4B83D-2CD9-4133-B148-F359088330F5}" type="pres">
      <dgm:prSet presAssocID="{0ECF71C4-8A56-4740-BDF0-9110EF317DD1}" presName="spacer" presStyleCnt="0"/>
      <dgm:spPr/>
    </dgm:pt>
    <dgm:pt modelId="{125C3B36-502A-40F9-84E8-E9D602286FDA}" type="pres">
      <dgm:prSet presAssocID="{FEFBDD6B-C3DD-43F7-9F17-7377F8A0DFA4}" presName="parentText" presStyleLbl="node1" presStyleIdx="1" presStyleCnt="4" custLinFactY="-2165" custLinFactNeighborY="-100000">
        <dgm:presLayoutVars>
          <dgm:chMax val="0"/>
          <dgm:bulletEnabled val="1"/>
        </dgm:presLayoutVars>
      </dgm:prSet>
      <dgm:spPr/>
    </dgm:pt>
    <dgm:pt modelId="{7627E147-88DC-4B5E-8F18-DEDDB704C517}" type="pres">
      <dgm:prSet presAssocID="{F81A651B-59D7-4D5F-9CA0-9179CA42A869}" presName="spacer" presStyleCnt="0"/>
      <dgm:spPr/>
    </dgm:pt>
    <dgm:pt modelId="{4B946FD3-CA72-41C2-8C23-FA3C5D4148BA}" type="pres">
      <dgm:prSet presAssocID="{3EBA6D59-ED86-4361-920D-9AE56A400724}" presName="parentText" presStyleLbl="node1" presStyleIdx="2" presStyleCnt="4" custLinFactY="-12687" custLinFactNeighborY="-100000">
        <dgm:presLayoutVars>
          <dgm:chMax val="0"/>
          <dgm:bulletEnabled val="1"/>
        </dgm:presLayoutVars>
      </dgm:prSet>
      <dgm:spPr/>
    </dgm:pt>
    <dgm:pt modelId="{BCB530C8-2281-4176-A317-563EE645A672}" type="pres">
      <dgm:prSet presAssocID="{6FCD9D5B-E823-44E1-8769-AB695415E691}" presName="spacer" presStyleCnt="0"/>
      <dgm:spPr/>
    </dgm:pt>
    <dgm:pt modelId="{4390B379-5FD1-4096-8FF8-187157359419}" type="pres">
      <dgm:prSet presAssocID="{1B40CC96-4E5D-40EB-9B3C-E08FEA69D384}" presName="parentText" presStyleLbl="node1" presStyleIdx="3" presStyleCnt="4" custLinFactY="-24868" custLinFactNeighborY="-100000">
        <dgm:presLayoutVars>
          <dgm:chMax val="0"/>
          <dgm:bulletEnabled val="1"/>
        </dgm:presLayoutVars>
      </dgm:prSet>
      <dgm:spPr/>
    </dgm:pt>
  </dgm:ptLst>
  <dgm:cxnLst>
    <dgm:cxn modelId="{70F21F0D-FC22-4B2A-85FF-39238F972EA8}" type="presOf" srcId="{1B40CC96-4E5D-40EB-9B3C-E08FEA69D384}" destId="{4390B379-5FD1-4096-8FF8-187157359419}" srcOrd="0" destOrd="0" presId="urn:microsoft.com/office/officeart/2005/8/layout/vList2"/>
    <dgm:cxn modelId="{EC02C029-69A2-4CAD-998E-F57C2153C15E}" type="presOf" srcId="{A9A73485-72F0-49BB-B548-DA0B549E9A00}" destId="{7D6A5AC2-7816-4C27-B363-3F7D151500EC}" srcOrd="0" destOrd="0" presId="urn:microsoft.com/office/officeart/2005/8/layout/vList2"/>
    <dgm:cxn modelId="{C042022E-97B3-4401-A9F9-38421B68645F}" type="presOf" srcId="{FEFBDD6B-C3DD-43F7-9F17-7377F8A0DFA4}" destId="{125C3B36-502A-40F9-84E8-E9D602286FDA}" srcOrd="0" destOrd="0" presId="urn:microsoft.com/office/officeart/2005/8/layout/vList2"/>
    <dgm:cxn modelId="{EBBEF735-B4AD-469E-BE58-3A053CE2BE79}" srcId="{B40272FE-D3CA-4E14-B3B3-08F061524AF0}" destId="{FEFBDD6B-C3DD-43F7-9F17-7377F8A0DFA4}" srcOrd="1" destOrd="0" parTransId="{F989EC05-53BF-47B6-B98D-1566C7AA0942}" sibTransId="{F81A651B-59D7-4D5F-9CA0-9179CA42A869}"/>
    <dgm:cxn modelId="{BA442143-B1BD-4B8E-9CD9-418E1EF66C67}" type="presOf" srcId="{3EBA6D59-ED86-4361-920D-9AE56A400724}" destId="{4B946FD3-CA72-41C2-8C23-FA3C5D4148BA}" srcOrd="0" destOrd="0" presId="urn:microsoft.com/office/officeart/2005/8/layout/vList2"/>
    <dgm:cxn modelId="{7BE38F45-0500-4771-BD35-0B58158A9D05}" type="presOf" srcId="{B40272FE-D3CA-4E14-B3B3-08F061524AF0}" destId="{7D882338-DB19-42C7-A306-40D518430E76}" srcOrd="0" destOrd="0" presId="urn:microsoft.com/office/officeart/2005/8/layout/vList2"/>
    <dgm:cxn modelId="{A578424B-6925-4A03-9D78-18CE1A14E4C0}" srcId="{B40272FE-D3CA-4E14-B3B3-08F061524AF0}" destId="{A9A73485-72F0-49BB-B548-DA0B549E9A00}" srcOrd="0" destOrd="0" parTransId="{F1270FB9-62A8-4BAB-9A08-BF53E891CFE3}" sibTransId="{0ECF71C4-8A56-4740-BDF0-9110EF317DD1}"/>
    <dgm:cxn modelId="{65109673-5D3E-40DF-A0FC-F1A5CEBB075B}" srcId="{B40272FE-D3CA-4E14-B3B3-08F061524AF0}" destId="{1B40CC96-4E5D-40EB-9B3C-E08FEA69D384}" srcOrd="3" destOrd="0" parTransId="{D870E8BE-1773-468A-9F0A-24F7FB2647DF}" sibTransId="{0548FF24-1836-413A-B6E1-E278C19427F4}"/>
    <dgm:cxn modelId="{0D5F99E0-D90D-4D26-B008-99A1867AF0E1}" srcId="{B40272FE-D3CA-4E14-B3B3-08F061524AF0}" destId="{3EBA6D59-ED86-4361-920D-9AE56A400724}" srcOrd="2" destOrd="0" parTransId="{DC1782C2-C4CD-4976-A4A5-EC2D480618AD}" sibTransId="{6FCD9D5B-E823-44E1-8769-AB695415E691}"/>
    <dgm:cxn modelId="{6BF2712D-F415-433A-BA96-9C4151D6BCE0}" type="presParOf" srcId="{7D882338-DB19-42C7-A306-40D518430E76}" destId="{7D6A5AC2-7816-4C27-B363-3F7D151500EC}" srcOrd="0" destOrd="0" presId="urn:microsoft.com/office/officeart/2005/8/layout/vList2"/>
    <dgm:cxn modelId="{4DE87BE6-4EC3-4244-B7A6-144C09374B97}" type="presParOf" srcId="{7D882338-DB19-42C7-A306-40D518430E76}" destId="{8CB4B83D-2CD9-4133-B148-F359088330F5}" srcOrd="1" destOrd="0" presId="urn:microsoft.com/office/officeart/2005/8/layout/vList2"/>
    <dgm:cxn modelId="{8AA9ABCA-EC47-430F-9180-BECEE79942DE}" type="presParOf" srcId="{7D882338-DB19-42C7-A306-40D518430E76}" destId="{125C3B36-502A-40F9-84E8-E9D602286FDA}" srcOrd="2" destOrd="0" presId="urn:microsoft.com/office/officeart/2005/8/layout/vList2"/>
    <dgm:cxn modelId="{0186D8F0-1F3F-43AF-BCA5-B7F2A0948CA5}" type="presParOf" srcId="{7D882338-DB19-42C7-A306-40D518430E76}" destId="{7627E147-88DC-4B5E-8F18-DEDDB704C517}" srcOrd="3" destOrd="0" presId="urn:microsoft.com/office/officeart/2005/8/layout/vList2"/>
    <dgm:cxn modelId="{1AEF9A02-0161-4157-BC02-74C9F65CC57D}" type="presParOf" srcId="{7D882338-DB19-42C7-A306-40D518430E76}" destId="{4B946FD3-CA72-41C2-8C23-FA3C5D4148BA}" srcOrd="4" destOrd="0" presId="urn:microsoft.com/office/officeart/2005/8/layout/vList2"/>
    <dgm:cxn modelId="{312BCDAF-85A5-4637-947E-8CD1A3E28E67}" type="presParOf" srcId="{7D882338-DB19-42C7-A306-40D518430E76}" destId="{BCB530C8-2281-4176-A317-563EE645A672}" srcOrd="5" destOrd="0" presId="urn:microsoft.com/office/officeart/2005/8/layout/vList2"/>
    <dgm:cxn modelId="{857821D9-38D7-48F6-98D2-50BFDBD09898}" type="presParOf" srcId="{7D882338-DB19-42C7-A306-40D518430E76}" destId="{4390B379-5FD1-4096-8FF8-1871573594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0272FE-D3CA-4E14-B3B3-08F061524AF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9A73485-72F0-49BB-B548-DA0B549E9A0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User</a:t>
          </a:r>
        </a:p>
      </dgm:t>
    </dgm:pt>
    <dgm:pt modelId="{F1270FB9-62A8-4BAB-9A08-BF53E891CFE3}" type="parTrans" cxnId="{A578424B-6925-4A03-9D78-18CE1A14E4C0}">
      <dgm:prSet/>
      <dgm:spPr/>
      <dgm:t>
        <a:bodyPr/>
        <a:lstStyle/>
        <a:p>
          <a:endParaRPr lang="en-US"/>
        </a:p>
      </dgm:t>
    </dgm:pt>
    <dgm:pt modelId="{0ECF71C4-8A56-4740-BDF0-9110EF317DD1}" type="sibTrans" cxnId="{A578424B-6925-4A03-9D78-18CE1A14E4C0}">
      <dgm:prSet/>
      <dgm:spPr/>
      <dgm:t>
        <a:bodyPr/>
        <a:lstStyle/>
        <a:p>
          <a:endParaRPr lang="en-US"/>
        </a:p>
      </dgm:t>
    </dgm:pt>
    <dgm:pt modelId="{FEFBDD6B-C3DD-43F7-9F17-7377F8A0DFA4}">
      <dgm:prSet/>
      <dgm:spPr/>
      <dgm:t>
        <a:bodyPr/>
        <a:lstStyle/>
        <a:p>
          <a:pPr rtl="0"/>
          <a:r>
            <a:rPr lang="en-US" dirty="0"/>
            <a:t>Role</a:t>
          </a:r>
        </a:p>
      </dgm:t>
    </dgm:pt>
    <dgm:pt modelId="{F989EC05-53BF-47B6-B98D-1566C7AA0942}" type="parTrans" cxnId="{EBBEF735-B4AD-469E-BE58-3A053CE2BE79}">
      <dgm:prSet/>
      <dgm:spPr/>
      <dgm:t>
        <a:bodyPr/>
        <a:lstStyle/>
        <a:p>
          <a:endParaRPr lang="en-US"/>
        </a:p>
      </dgm:t>
    </dgm:pt>
    <dgm:pt modelId="{F81A651B-59D7-4D5F-9CA0-9179CA42A869}" type="sibTrans" cxnId="{EBBEF735-B4AD-469E-BE58-3A053CE2BE79}">
      <dgm:prSet/>
      <dgm:spPr/>
      <dgm:t>
        <a:bodyPr/>
        <a:lstStyle/>
        <a:p>
          <a:endParaRPr lang="en-US"/>
        </a:p>
      </dgm:t>
    </dgm:pt>
    <dgm:pt modelId="{3EBA6D59-ED86-4361-920D-9AE56A400724}">
      <dgm:prSet/>
      <dgm:spPr/>
      <dgm:t>
        <a:bodyPr/>
        <a:lstStyle/>
        <a:p>
          <a:pPr rtl="0"/>
          <a:r>
            <a:rPr lang="en-US" dirty="0"/>
            <a:t>Access option</a:t>
          </a:r>
        </a:p>
      </dgm:t>
    </dgm:pt>
    <dgm:pt modelId="{DC1782C2-C4CD-4976-A4A5-EC2D480618AD}" type="parTrans" cxnId="{0D5F99E0-D90D-4D26-B008-99A1867AF0E1}">
      <dgm:prSet/>
      <dgm:spPr/>
      <dgm:t>
        <a:bodyPr/>
        <a:lstStyle/>
        <a:p>
          <a:endParaRPr lang="en-US"/>
        </a:p>
      </dgm:t>
    </dgm:pt>
    <dgm:pt modelId="{6FCD9D5B-E823-44E1-8769-AB695415E691}" type="sibTrans" cxnId="{0D5F99E0-D90D-4D26-B008-99A1867AF0E1}">
      <dgm:prSet/>
      <dgm:spPr/>
      <dgm:t>
        <a:bodyPr/>
        <a:lstStyle/>
        <a:p>
          <a:endParaRPr lang="en-US"/>
        </a:p>
      </dgm:t>
    </dgm:pt>
    <dgm:pt modelId="{7D882338-DB19-42C7-A306-40D518430E76}" type="pres">
      <dgm:prSet presAssocID="{B40272FE-D3CA-4E14-B3B3-08F061524AF0}" presName="linear" presStyleCnt="0">
        <dgm:presLayoutVars>
          <dgm:animLvl val="lvl"/>
          <dgm:resizeHandles val="exact"/>
        </dgm:presLayoutVars>
      </dgm:prSet>
      <dgm:spPr/>
    </dgm:pt>
    <dgm:pt modelId="{7D6A5AC2-7816-4C27-B363-3F7D151500EC}" type="pres">
      <dgm:prSet presAssocID="{A9A73485-72F0-49BB-B548-DA0B549E9A00}" presName="parentText" presStyleLbl="node1" presStyleIdx="0" presStyleCnt="3" custLinFactNeighborY="62760">
        <dgm:presLayoutVars>
          <dgm:chMax val="0"/>
          <dgm:bulletEnabled val="1"/>
        </dgm:presLayoutVars>
      </dgm:prSet>
      <dgm:spPr/>
    </dgm:pt>
    <dgm:pt modelId="{8CB4B83D-2CD9-4133-B148-F359088330F5}" type="pres">
      <dgm:prSet presAssocID="{0ECF71C4-8A56-4740-BDF0-9110EF317DD1}" presName="spacer" presStyleCnt="0"/>
      <dgm:spPr/>
    </dgm:pt>
    <dgm:pt modelId="{125C3B36-502A-40F9-84E8-E9D602286FDA}" type="pres">
      <dgm:prSet presAssocID="{FEFBDD6B-C3DD-43F7-9F17-7377F8A0DFA4}" presName="parentText" presStyleLbl="node1" presStyleIdx="1" presStyleCnt="3" custLinFactY="-2165" custLinFactNeighborY="-100000">
        <dgm:presLayoutVars>
          <dgm:chMax val="0"/>
          <dgm:bulletEnabled val="1"/>
        </dgm:presLayoutVars>
      </dgm:prSet>
      <dgm:spPr/>
    </dgm:pt>
    <dgm:pt modelId="{7627E147-88DC-4B5E-8F18-DEDDB704C517}" type="pres">
      <dgm:prSet presAssocID="{F81A651B-59D7-4D5F-9CA0-9179CA42A869}" presName="spacer" presStyleCnt="0"/>
      <dgm:spPr/>
    </dgm:pt>
    <dgm:pt modelId="{4B946FD3-CA72-41C2-8C23-FA3C5D4148BA}" type="pres">
      <dgm:prSet presAssocID="{3EBA6D59-ED86-4361-920D-9AE56A400724}" presName="parentText" presStyleLbl="node1" presStyleIdx="2" presStyleCnt="3" custLinFactY="-12687" custLinFactNeighborY="-100000">
        <dgm:presLayoutVars>
          <dgm:chMax val="0"/>
          <dgm:bulletEnabled val="1"/>
        </dgm:presLayoutVars>
      </dgm:prSet>
      <dgm:spPr/>
    </dgm:pt>
  </dgm:ptLst>
  <dgm:cxnLst>
    <dgm:cxn modelId="{EBBEF735-B4AD-469E-BE58-3A053CE2BE79}" srcId="{B40272FE-D3CA-4E14-B3B3-08F061524AF0}" destId="{FEFBDD6B-C3DD-43F7-9F17-7377F8A0DFA4}" srcOrd="1" destOrd="0" parTransId="{F989EC05-53BF-47B6-B98D-1566C7AA0942}" sibTransId="{F81A651B-59D7-4D5F-9CA0-9179CA42A869}"/>
    <dgm:cxn modelId="{A578424B-6925-4A03-9D78-18CE1A14E4C0}" srcId="{B40272FE-D3CA-4E14-B3B3-08F061524AF0}" destId="{A9A73485-72F0-49BB-B548-DA0B549E9A00}" srcOrd="0" destOrd="0" parTransId="{F1270FB9-62A8-4BAB-9A08-BF53E891CFE3}" sibTransId="{0ECF71C4-8A56-4740-BDF0-9110EF317DD1}"/>
    <dgm:cxn modelId="{8F4C76A2-6FF6-44A8-BA66-EC975466A6FA}" type="presOf" srcId="{3EBA6D59-ED86-4361-920D-9AE56A400724}" destId="{4B946FD3-CA72-41C2-8C23-FA3C5D4148BA}" srcOrd="0" destOrd="0" presId="urn:microsoft.com/office/officeart/2005/8/layout/vList2"/>
    <dgm:cxn modelId="{17390EB1-ACD7-41AE-B6A4-3D4BCD41B85E}" type="presOf" srcId="{A9A73485-72F0-49BB-B548-DA0B549E9A00}" destId="{7D6A5AC2-7816-4C27-B363-3F7D151500EC}" srcOrd="0" destOrd="0" presId="urn:microsoft.com/office/officeart/2005/8/layout/vList2"/>
    <dgm:cxn modelId="{AF9F4DB8-F0F5-4451-98CD-2550E0A0C80C}" type="presOf" srcId="{B40272FE-D3CA-4E14-B3B3-08F061524AF0}" destId="{7D882338-DB19-42C7-A306-40D518430E76}" srcOrd="0" destOrd="0" presId="urn:microsoft.com/office/officeart/2005/8/layout/vList2"/>
    <dgm:cxn modelId="{51E35AD2-A9A9-4DF7-9658-DE2DE4B3F17E}" type="presOf" srcId="{FEFBDD6B-C3DD-43F7-9F17-7377F8A0DFA4}" destId="{125C3B36-502A-40F9-84E8-E9D602286FDA}" srcOrd="0" destOrd="0" presId="urn:microsoft.com/office/officeart/2005/8/layout/vList2"/>
    <dgm:cxn modelId="{0D5F99E0-D90D-4D26-B008-99A1867AF0E1}" srcId="{B40272FE-D3CA-4E14-B3B3-08F061524AF0}" destId="{3EBA6D59-ED86-4361-920D-9AE56A400724}" srcOrd="2" destOrd="0" parTransId="{DC1782C2-C4CD-4976-A4A5-EC2D480618AD}" sibTransId="{6FCD9D5B-E823-44E1-8769-AB695415E691}"/>
    <dgm:cxn modelId="{B3A66764-3FAC-4097-93ED-E5FA4B943621}" type="presParOf" srcId="{7D882338-DB19-42C7-A306-40D518430E76}" destId="{7D6A5AC2-7816-4C27-B363-3F7D151500EC}" srcOrd="0" destOrd="0" presId="urn:microsoft.com/office/officeart/2005/8/layout/vList2"/>
    <dgm:cxn modelId="{A51283B2-03A1-4B35-8DE3-E8054261A858}" type="presParOf" srcId="{7D882338-DB19-42C7-A306-40D518430E76}" destId="{8CB4B83D-2CD9-4133-B148-F359088330F5}" srcOrd="1" destOrd="0" presId="urn:microsoft.com/office/officeart/2005/8/layout/vList2"/>
    <dgm:cxn modelId="{2BA4260A-BB05-4E81-8B97-5433ECFAB93B}" type="presParOf" srcId="{7D882338-DB19-42C7-A306-40D518430E76}" destId="{125C3B36-502A-40F9-84E8-E9D602286FDA}" srcOrd="2" destOrd="0" presId="urn:microsoft.com/office/officeart/2005/8/layout/vList2"/>
    <dgm:cxn modelId="{67236547-541F-4E30-8993-B71365E93A24}" type="presParOf" srcId="{7D882338-DB19-42C7-A306-40D518430E76}" destId="{7627E147-88DC-4B5E-8F18-DEDDB704C517}" srcOrd="3" destOrd="0" presId="urn:microsoft.com/office/officeart/2005/8/layout/vList2"/>
    <dgm:cxn modelId="{C087BAC0-5899-45C4-AD8D-379D48AAE4C8}" type="presParOf" srcId="{7D882338-DB19-42C7-A306-40D518430E76}" destId="{4B946FD3-CA72-41C2-8C23-FA3C5D4148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7D6FF-F98E-4945-BFA7-1735887B61DB}">
      <dsp:nvSpPr>
        <dsp:cNvPr id="0" name=""/>
        <dsp:cNvSpPr/>
      </dsp:nvSpPr>
      <dsp:spPr>
        <a:xfrm>
          <a:off x="-5" y="324729"/>
          <a:ext cx="7620939" cy="4639491"/>
        </a:xfrm>
        <a:prstGeom prst="flowChartAlternateProcess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4000" b="1" kern="1200" dirty="0" err="1"/>
            <a:t>Pengelolaan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jurnal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elektronik</a:t>
          </a:r>
          <a:r>
            <a:rPr kumimoji="1" lang="en-US" sz="4000" b="1" kern="1200" dirty="0"/>
            <a:t> yang </a:t>
          </a:r>
          <a:r>
            <a:rPr kumimoji="1" lang="en-US" sz="4000" b="1" kern="1200" dirty="0" err="1"/>
            <a:t>dikembanglan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oleh</a:t>
          </a:r>
          <a:r>
            <a:rPr kumimoji="1" lang="en-US" sz="4000" b="1" kern="1200" dirty="0"/>
            <a:t> </a:t>
          </a:r>
          <a:r>
            <a:rPr kumimoji="1" lang="en-US" sz="4000" b="1" i="1" kern="1200" dirty="0"/>
            <a:t>Public Knowledge Project </a:t>
          </a:r>
          <a:r>
            <a:rPr kumimoji="1" lang="en-US" sz="4000" b="1" i="1" kern="1200" dirty="0">
              <a:sym typeface="Wingdings" panose="05000000000000000000" pitchFamily="2" charset="2"/>
            </a:rPr>
            <a:t> </a:t>
          </a:r>
          <a:r>
            <a:rPr kumimoji="1" lang="en-US" sz="4000" b="1" kern="1200" dirty="0" err="1"/>
            <a:t>memperluas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dan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meningkatkan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akses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ke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karya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penelitian</a:t>
          </a:r>
          <a:endParaRPr lang="en-US" sz="4000" b="1" kern="1200" dirty="0"/>
        </a:p>
      </dsp:txBody>
      <dsp:txXfrm>
        <a:off x="226472" y="551206"/>
        <a:ext cx="7167985" cy="41865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AA330-E074-4A30-8C80-F112A7B787E5}">
      <dsp:nvSpPr>
        <dsp:cNvPr id="0" name=""/>
        <dsp:cNvSpPr/>
      </dsp:nvSpPr>
      <dsp:spPr>
        <a:xfrm>
          <a:off x="0" y="0"/>
          <a:ext cx="1137559" cy="287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Author</a:t>
          </a:r>
        </a:p>
      </dsp:txBody>
      <dsp:txXfrm>
        <a:off x="14050" y="14050"/>
        <a:ext cx="1109459" cy="259719"/>
      </dsp:txXfrm>
    </dsp:sp>
    <dsp:sp modelId="{64CBFEE5-19F1-4DA3-9618-F57E2AC8E62E}">
      <dsp:nvSpPr>
        <dsp:cNvPr id="0" name=""/>
        <dsp:cNvSpPr/>
      </dsp:nvSpPr>
      <dsp:spPr>
        <a:xfrm>
          <a:off x="0" y="351389"/>
          <a:ext cx="1137559" cy="287819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Editors</a:t>
          </a:r>
        </a:p>
      </dsp:txBody>
      <dsp:txXfrm>
        <a:off x="14050" y="365439"/>
        <a:ext cx="1109459" cy="259719"/>
      </dsp:txXfrm>
    </dsp:sp>
    <dsp:sp modelId="{F24DEC3D-BEB9-4DB6-88F1-393CCA0BC502}">
      <dsp:nvSpPr>
        <dsp:cNvPr id="0" name=""/>
        <dsp:cNvSpPr/>
      </dsp:nvSpPr>
      <dsp:spPr>
        <a:xfrm>
          <a:off x="0" y="673769"/>
          <a:ext cx="1137559" cy="28781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Reviewer</a:t>
          </a:r>
        </a:p>
      </dsp:txBody>
      <dsp:txXfrm>
        <a:off x="14050" y="687819"/>
        <a:ext cx="1109459" cy="2597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D2509-A185-4865-80C3-122D1BA753ED}">
      <dsp:nvSpPr>
        <dsp:cNvPr id="0" name=""/>
        <dsp:cNvSpPr/>
      </dsp:nvSpPr>
      <dsp:spPr>
        <a:xfrm>
          <a:off x="2044266" y="0"/>
          <a:ext cx="5203746" cy="546462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905C9F-068E-432A-979F-4AAB7506E21A}">
      <dsp:nvSpPr>
        <dsp:cNvPr id="0" name=""/>
        <dsp:cNvSpPr/>
      </dsp:nvSpPr>
      <dsp:spPr>
        <a:xfrm>
          <a:off x="4639728" y="547696"/>
          <a:ext cx="3793580" cy="8084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user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kewenangan</a:t>
          </a:r>
          <a:r>
            <a:rPr lang="en-US" sz="1600" kern="1200" dirty="0"/>
            <a:t> </a:t>
          </a:r>
          <a:r>
            <a:rPr lang="en-US" sz="1600" kern="1200" dirty="0" err="1"/>
            <a:t>tertinggi</a:t>
          </a:r>
          <a:r>
            <a:rPr lang="en-US" sz="1600" kern="1200" dirty="0"/>
            <a:t> (</a:t>
          </a:r>
          <a:r>
            <a:rPr lang="en-US" sz="1600" kern="1200" dirty="0" err="1"/>
            <a:t>menerima</a:t>
          </a:r>
          <a:r>
            <a:rPr lang="en-US" sz="1600" kern="1200" dirty="0"/>
            <a:t> </a:t>
          </a:r>
          <a:r>
            <a:rPr lang="en-US" sz="1600" kern="1200" dirty="0" err="1"/>
            <a:t>pendaftaran</a:t>
          </a:r>
          <a:r>
            <a:rPr lang="en-US" sz="1600" kern="1200" dirty="0"/>
            <a:t> </a:t>
          </a:r>
          <a:r>
            <a:rPr lang="en-US" sz="1600" kern="1200" dirty="0" err="1"/>
            <a:t>jurnal</a:t>
          </a:r>
          <a:r>
            <a:rPr lang="en-US" sz="1600" kern="1200" dirty="0"/>
            <a:t> </a:t>
          </a:r>
          <a:r>
            <a:rPr lang="en-US" sz="1600" kern="1200" dirty="0" err="1"/>
            <a:t>baru</a:t>
          </a:r>
          <a:r>
            <a:rPr lang="en-US" sz="1600" kern="1200" dirty="0"/>
            <a:t>, </a:t>
          </a:r>
          <a:r>
            <a:rPr lang="en-US" sz="1600" kern="1200" dirty="0" err="1"/>
            <a:t>menghapus</a:t>
          </a:r>
          <a:r>
            <a:rPr lang="en-US" sz="1600" kern="1200" dirty="0"/>
            <a:t>, </a:t>
          </a:r>
          <a:r>
            <a:rPr lang="en-US" sz="1600" kern="1200" dirty="0" err="1"/>
            <a:t>mengganti</a:t>
          </a:r>
          <a:r>
            <a:rPr lang="en-US" sz="1600" kern="1200" dirty="0"/>
            <a:t> </a:t>
          </a:r>
          <a:r>
            <a:rPr lang="en-US" sz="1600" kern="1200" dirty="0" err="1"/>
            <a:t>nama</a:t>
          </a:r>
          <a:r>
            <a:rPr lang="en-US" sz="1600" kern="1200" dirty="0"/>
            <a:t> </a:t>
          </a:r>
          <a:r>
            <a:rPr lang="en-US" sz="1600" kern="1200" dirty="0" err="1"/>
            <a:t>dll</a:t>
          </a:r>
          <a:r>
            <a:rPr lang="en-US" sz="1600" kern="1200" dirty="0"/>
            <a:t>)</a:t>
          </a:r>
        </a:p>
      </dsp:txBody>
      <dsp:txXfrm>
        <a:off x="4679191" y="587159"/>
        <a:ext cx="3714654" cy="729481"/>
      </dsp:txXfrm>
    </dsp:sp>
    <dsp:sp modelId="{EC948949-0D92-4FEE-8F63-2BCF4A90B50C}">
      <dsp:nvSpPr>
        <dsp:cNvPr id="0" name=""/>
        <dsp:cNvSpPr/>
      </dsp:nvSpPr>
      <dsp:spPr>
        <a:xfrm>
          <a:off x="4639728" y="1421543"/>
          <a:ext cx="3793580" cy="8084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user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kewenangan</a:t>
          </a:r>
          <a:r>
            <a:rPr lang="en-US" sz="1600" kern="1200" dirty="0"/>
            <a:t> </a:t>
          </a:r>
          <a:r>
            <a:rPr lang="en-US" sz="1600" kern="1200" dirty="0" err="1"/>
            <a:t>tinggi</a:t>
          </a:r>
          <a:r>
            <a:rPr lang="en-US" sz="1600" kern="1200" dirty="0"/>
            <a:t> di level </a:t>
          </a:r>
          <a:r>
            <a:rPr lang="en-US" sz="1600" kern="1200" dirty="0" err="1"/>
            <a:t>jurnal</a:t>
          </a:r>
          <a:r>
            <a:rPr lang="en-US" sz="1600" kern="1200" dirty="0"/>
            <a:t> </a:t>
          </a:r>
          <a:r>
            <a:rPr lang="en-US" sz="1600" kern="1200" dirty="0" err="1"/>
            <a:t>tertentu</a:t>
          </a:r>
          <a:endParaRPr lang="en-US" sz="1600" kern="1200" dirty="0"/>
        </a:p>
      </dsp:txBody>
      <dsp:txXfrm>
        <a:off x="4679191" y="1461006"/>
        <a:ext cx="3714654" cy="729481"/>
      </dsp:txXfrm>
    </dsp:sp>
    <dsp:sp modelId="{29436051-80B7-4A47-85E9-83848F552597}">
      <dsp:nvSpPr>
        <dsp:cNvPr id="0" name=""/>
        <dsp:cNvSpPr/>
      </dsp:nvSpPr>
      <dsp:spPr>
        <a:xfrm>
          <a:off x="4639728" y="2295390"/>
          <a:ext cx="3793580" cy="8084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user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peran</a:t>
          </a:r>
          <a:r>
            <a:rPr lang="en-US" sz="1600" kern="1200" dirty="0"/>
            <a:t> </a:t>
          </a:r>
          <a:r>
            <a:rPr lang="en-US" sz="1600" kern="1200" dirty="0" err="1"/>
            <a:t>utama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mengelola</a:t>
          </a:r>
          <a:r>
            <a:rPr lang="en-US" sz="1600" kern="1200" dirty="0"/>
            <a:t> </a:t>
          </a:r>
          <a:r>
            <a:rPr lang="en-US" sz="1600" kern="1200" dirty="0" err="1"/>
            <a:t>artikel</a:t>
          </a:r>
          <a:r>
            <a:rPr lang="en-US" sz="1600" kern="1200" dirty="0"/>
            <a:t> yang </a:t>
          </a:r>
          <a:r>
            <a:rPr lang="en-US" sz="1600" kern="1200" dirty="0" err="1"/>
            <a:t>masuk</a:t>
          </a:r>
          <a:endParaRPr lang="en-US" sz="1600" kern="1200" dirty="0"/>
        </a:p>
      </dsp:txBody>
      <dsp:txXfrm>
        <a:off x="4679191" y="2334853"/>
        <a:ext cx="3714654" cy="729481"/>
      </dsp:txXfrm>
    </dsp:sp>
    <dsp:sp modelId="{3F143CAB-5A21-40A9-81C8-B5A0CC949C7E}">
      <dsp:nvSpPr>
        <dsp:cNvPr id="0" name=""/>
        <dsp:cNvSpPr/>
      </dsp:nvSpPr>
      <dsp:spPr>
        <a:xfrm>
          <a:off x="4639728" y="3169237"/>
          <a:ext cx="3793580" cy="8084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user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peran</a:t>
          </a:r>
          <a:r>
            <a:rPr lang="en-US" sz="1600" kern="1200" dirty="0"/>
            <a:t> </a:t>
          </a:r>
          <a:r>
            <a:rPr lang="en-US" sz="1600" kern="1200" dirty="0" err="1"/>
            <a:t>menilai</a:t>
          </a:r>
          <a:r>
            <a:rPr lang="en-US" sz="1600" kern="1200" dirty="0"/>
            <a:t> </a:t>
          </a:r>
          <a:r>
            <a:rPr lang="en-US" sz="1600" kern="1200" dirty="0" err="1"/>
            <a:t>kelayakan</a:t>
          </a:r>
          <a:r>
            <a:rPr lang="en-US" sz="1600" kern="1200" dirty="0"/>
            <a:t> </a:t>
          </a:r>
          <a:r>
            <a:rPr lang="en-US" sz="1600" kern="1200" dirty="0" err="1"/>
            <a:t>artikel</a:t>
          </a:r>
          <a:r>
            <a:rPr lang="en-US" sz="1600" kern="1200" dirty="0"/>
            <a:t> yang </a:t>
          </a:r>
          <a:r>
            <a:rPr lang="en-US" sz="1600" kern="1200" dirty="0" err="1"/>
            <a:t>masuk</a:t>
          </a:r>
          <a:endParaRPr lang="en-US" sz="1600" kern="1200" dirty="0"/>
        </a:p>
      </dsp:txBody>
      <dsp:txXfrm>
        <a:off x="4679191" y="3208700"/>
        <a:ext cx="3714654" cy="729481"/>
      </dsp:txXfrm>
    </dsp:sp>
    <dsp:sp modelId="{8D1F9BC3-57BA-4C48-8CC9-567F20849C26}">
      <dsp:nvSpPr>
        <dsp:cNvPr id="0" name=""/>
        <dsp:cNvSpPr/>
      </dsp:nvSpPr>
      <dsp:spPr>
        <a:xfrm>
          <a:off x="4639728" y="4043084"/>
          <a:ext cx="3793580" cy="8084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user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peran</a:t>
          </a:r>
          <a:r>
            <a:rPr lang="en-US" sz="1600" kern="1200" dirty="0"/>
            <a:t> </a:t>
          </a:r>
          <a:r>
            <a:rPr lang="en-US" sz="1600" kern="1200" dirty="0" err="1"/>
            <a:t>sebagai</a:t>
          </a:r>
          <a:r>
            <a:rPr lang="en-US" sz="1600" kern="1200" dirty="0"/>
            <a:t> contributor </a:t>
          </a:r>
          <a:r>
            <a:rPr lang="en-US" sz="1600" kern="1200" dirty="0" err="1"/>
            <a:t>artikel</a:t>
          </a:r>
          <a:r>
            <a:rPr lang="en-US" sz="1600" kern="1200" dirty="0"/>
            <a:t> yang </a:t>
          </a:r>
          <a:r>
            <a:rPr lang="en-US" sz="1600" kern="1200" dirty="0" err="1"/>
            <a:t>berharap</a:t>
          </a:r>
          <a:r>
            <a:rPr lang="en-US" sz="1600" kern="1200" dirty="0"/>
            <a:t> </a:t>
          </a:r>
          <a:r>
            <a:rPr lang="en-US" sz="1600" kern="1200" dirty="0" err="1"/>
            <a:t>artikelnya</a:t>
          </a:r>
          <a:r>
            <a:rPr lang="en-US" sz="1600" kern="1200" dirty="0"/>
            <a:t> </a:t>
          </a:r>
          <a:r>
            <a:rPr lang="en-US" sz="1600" kern="1200" dirty="0" err="1"/>
            <a:t>diterbitkan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jurnal</a:t>
          </a:r>
          <a:r>
            <a:rPr lang="en-US" sz="1600" kern="1200" dirty="0"/>
            <a:t>.</a:t>
          </a:r>
        </a:p>
      </dsp:txBody>
      <dsp:txXfrm>
        <a:off x="4679191" y="4082547"/>
        <a:ext cx="3714654" cy="7294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E2C2B-0F90-4B5E-9640-664A80C0392F}">
      <dsp:nvSpPr>
        <dsp:cNvPr id="0" name=""/>
        <dsp:cNvSpPr/>
      </dsp:nvSpPr>
      <dsp:spPr>
        <a:xfrm>
          <a:off x="432705" y="1905"/>
          <a:ext cx="2016579" cy="8329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ADMINISTRATOR</a:t>
          </a:r>
          <a:endParaRPr lang="en-US" sz="1800" kern="1200">
            <a:solidFill>
              <a:schemeClr val="tx1"/>
            </a:solidFill>
          </a:endParaRPr>
        </a:p>
      </dsp:txBody>
      <dsp:txXfrm>
        <a:off x="473367" y="42567"/>
        <a:ext cx="1935255" cy="751642"/>
      </dsp:txXfrm>
    </dsp:sp>
    <dsp:sp modelId="{58ECF9DA-679A-4457-A294-EA32B5915092}">
      <dsp:nvSpPr>
        <dsp:cNvPr id="0" name=""/>
        <dsp:cNvSpPr/>
      </dsp:nvSpPr>
      <dsp:spPr>
        <a:xfrm>
          <a:off x="432705" y="876519"/>
          <a:ext cx="2016579" cy="8329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MANAGER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73367" y="917181"/>
        <a:ext cx="1935255" cy="751642"/>
      </dsp:txXfrm>
    </dsp:sp>
    <dsp:sp modelId="{3FDF80B6-C936-4DA6-933D-7AEA6C57942B}">
      <dsp:nvSpPr>
        <dsp:cNvPr id="0" name=""/>
        <dsp:cNvSpPr/>
      </dsp:nvSpPr>
      <dsp:spPr>
        <a:xfrm>
          <a:off x="432705" y="1751134"/>
          <a:ext cx="2016579" cy="8329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EDITOR/S-EDITOR</a:t>
          </a:r>
          <a:endParaRPr lang="en-US" sz="1800" kern="1200">
            <a:solidFill>
              <a:schemeClr val="tx1"/>
            </a:solidFill>
          </a:endParaRPr>
        </a:p>
      </dsp:txBody>
      <dsp:txXfrm>
        <a:off x="473367" y="1791796"/>
        <a:ext cx="1935255" cy="751642"/>
      </dsp:txXfrm>
    </dsp:sp>
    <dsp:sp modelId="{B5A02EF6-B5C0-4864-80F3-BEE6270C85B8}">
      <dsp:nvSpPr>
        <dsp:cNvPr id="0" name=""/>
        <dsp:cNvSpPr/>
      </dsp:nvSpPr>
      <dsp:spPr>
        <a:xfrm>
          <a:off x="432705" y="2625749"/>
          <a:ext cx="2016579" cy="8329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REVIEWER</a:t>
          </a:r>
          <a:endParaRPr lang="en-US" sz="1800" kern="1200"/>
        </a:p>
      </dsp:txBody>
      <dsp:txXfrm>
        <a:off x="473367" y="2666411"/>
        <a:ext cx="1935255" cy="751642"/>
      </dsp:txXfrm>
    </dsp:sp>
    <dsp:sp modelId="{43C9ABD1-6ABB-4217-A8F4-2FEE139C1A8B}">
      <dsp:nvSpPr>
        <dsp:cNvPr id="0" name=""/>
        <dsp:cNvSpPr/>
      </dsp:nvSpPr>
      <dsp:spPr>
        <a:xfrm>
          <a:off x="432705" y="3500364"/>
          <a:ext cx="2016579" cy="8329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AUTHOR</a:t>
          </a:r>
          <a:endParaRPr lang="en-US" sz="1800" kern="1200"/>
        </a:p>
      </dsp:txBody>
      <dsp:txXfrm>
        <a:off x="473367" y="3541026"/>
        <a:ext cx="1935255" cy="7516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A5AC2-7816-4C27-B363-3F7D151500EC}">
      <dsp:nvSpPr>
        <dsp:cNvPr id="0" name=""/>
        <dsp:cNvSpPr/>
      </dsp:nvSpPr>
      <dsp:spPr>
        <a:xfrm>
          <a:off x="0" y="109038"/>
          <a:ext cx="2068285" cy="47970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Writing paper</a:t>
          </a:r>
        </a:p>
      </dsp:txBody>
      <dsp:txXfrm>
        <a:off x="23417" y="132455"/>
        <a:ext cx="2021451" cy="432866"/>
      </dsp:txXfrm>
    </dsp:sp>
    <dsp:sp modelId="{125C3B36-502A-40F9-84E8-E9D602286FDA}">
      <dsp:nvSpPr>
        <dsp:cNvPr id="0" name=""/>
        <dsp:cNvSpPr/>
      </dsp:nvSpPr>
      <dsp:spPr>
        <a:xfrm>
          <a:off x="0" y="596629"/>
          <a:ext cx="2068285" cy="479700"/>
        </a:xfrm>
        <a:prstGeom prst="roundRect">
          <a:avLst/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Registration</a:t>
          </a:r>
        </a:p>
      </dsp:txBody>
      <dsp:txXfrm>
        <a:off x="23417" y="620046"/>
        <a:ext cx="2021451" cy="432866"/>
      </dsp:txXfrm>
    </dsp:sp>
    <dsp:sp modelId="{4B946FD3-CA72-41C2-8C23-FA3C5D4148BA}">
      <dsp:nvSpPr>
        <dsp:cNvPr id="0" name=""/>
        <dsp:cNvSpPr/>
      </dsp:nvSpPr>
      <dsp:spPr>
        <a:xfrm>
          <a:off x="0" y="1083455"/>
          <a:ext cx="2068285" cy="479700"/>
        </a:xfrm>
        <a:prstGeom prst="roundRect">
          <a:avLst/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Submitting paper</a:t>
          </a:r>
        </a:p>
      </dsp:txBody>
      <dsp:txXfrm>
        <a:off x="23417" y="1106872"/>
        <a:ext cx="2021451" cy="4328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A5AC2-7816-4C27-B363-3F7D151500EC}">
      <dsp:nvSpPr>
        <dsp:cNvPr id="0" name=""/>
        <dsp:cNvSpPr/>
      </dsp:nvSpPr>
      <dsp:spPr>
        <a:xfrm>
          <a:off x="0" y="0"/>
          <a:ext cx="4017789" cy="63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Desk evaluation</a:t>
          </a:r>
        </a:p>
      </dsp:txBody>
      <dsp:txXfrm>
        <a:off x="31070" y="31070"/>
        <a:ext cx="3955649" cy="574340"/>
      </dsp:txXfrm>
    </dsp:sp>
    <dsp:sp modelId="{125C3B36-502A-40F9-84E8-E9D602286FDA}">
      <dsp:nvSpPr>
        <dsp:cNvPr id="0" name=""/>
        <dsp:cNvSpPr/>
      </dsp:nvSpPr>
      <dsp:spPr>
        <a:xfrm>
          <a:off x="0" y="632024"/>
          <a:ext cx="4017789" cy="636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Assign S-Editor/Reviewer</a:t>
          </a:r>
        </a:p>
      </dsp:txBody>
      <dsp:txXfrm>
        <a:off x="31070" y="663094"/>
        <a:ext cx="3955649" cy="5743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A5AC2-7816-4C27-B363-3F7D151500EC}">
      <dsp:nvSpPr>
        <dsp:cNvPr id="0" name=""/>
        <dsp:cNvSpPr/>
      </dsp:nvSpPr>
      <dsp:spPr>
        <a:xfrm>
          <a:off x="0" y="10359"/>
          <a:ext cx="2579432" cy="455715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Accepting/Rejecting Job</a:t>
          </a:r>
        </a:p>
      </dsp:txBody>
      <dsp:txXfrm>
        <a:off x="22246" y="32605"/>
        <a:ext cx="2534940" cy="411223"/>
      </dsp:txXfrm>
    </dsp:sp>
    <dsp:sp modelId="{125C3B36-502A-40F9-84E8-E9D602286FDA}">
      <dsp:nvSpPr>
        <dsp:cNvPr id="0" name=""/>
        <dsp:cNvSpPr/>
      </dsp:nvSpPr>
      <dsp:spPr>
        <a:xfrm>
          <a:off x="0" y="473571"/>
          <a:ext cx="2579432" cy="455715"/>
        </a:xfrm>
        <a:prstGeom prst="round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Peer review</a:t>
          </a:r>
        </a:p>
      </dsp:txBody>
      <dsp:txXfrm>
        <a:off x="22246" y="495817"/>
        <a:ext cx="2534940" cy="411223"/>
      </dsp:txXfrm>
    </dsp:sp>
    <dsp:sp modelId="{4B946FD3-CA72-41C2-8C23-FA3C5D4148BA}">
      <dsp:nvSpPr>
        <dsp:cNvPr id="0" name=""/>
        <dsp:cNvSpPr/>
      </dsp:nvSpPr>
      <dsp:spPr>
        <a:xfrm>
          <a:off x="0" y="936055"/>
          <a:ext cx="2579432" cy="455715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Recomendation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2246" y="958301"/>
        <a:ext cx="2534940" cy="411223"/>
      </dsp:txXfrm>
    </dsp:sp>
    <dsp:sp modelId="{4390B379-5FD1-4096-8FF8-187157359419}">
      <dsp:nvSpPr>
        <dsp:cNvPr id="0" name=""/>
        <dsp:cNvSpPr/>
      </dsp:nvSpPr>
      <dsp:spPr>
        <a:xfrm>
          <a:off x="0" y="1390980"/>
          <a:ext cx="2579432" cy="455715"/>
        </a:xfrm>
        <a:prstGeom prst="round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Submitting review result</a:t>
          </a:r>
        </a:p>
      </dsp:txBody>
      <dsp:txXfrm>
        <a:off x="22246" y="1413226"/>
        <a:ext cx="2534940" cy="4112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46FD3-CA72-41C2-8C23-FA3C5D4148BA}">
      <dsp:nvSpPr>
        <dsp:cNvPr id="0" name=""/>
        <dsp:cNvSpPr/>
      </dsp:nvSpPr>
      <dsp:spPr>
        <a:xfrm>
          <a:off x="0" y="0"/>
          <a:ext cx="4017789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Request revision</a:t>
          </a:r>
        </a:p>
      </dsp:txBody>
      <dsp:txXfrm>
        <a:off x="33812" y="33812"/>
        <a:ext cx="3950165" cy="625016"/>
      </dsp:txXfrm>
    </dsp:sp>
    <dsp:sp modelId="{B399415F-3662-469A-ADCF-51BE6635B2BA}">
      <dsp:nvSpPr>
        <dsp:cNvPr id="0" name=""/>
        <dsp:cNvSpPr/>
      </dsp:nvSpPr>
      <dsp:spPr>
        <a:xfrm>
          <a:off x="0" y="718683"/>
          <a:ext cx="4017789" cy="6926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Final decision</a:t>
          </a:r>
        </a:p>
      </dsp:txBody>
      <dsp:txXfrm>
        <a:off x="33812" y="752495"/>
        <a:ext cx="3950165" cy="6250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46FD3-CA72-41C2-8C23-FA3C5D4148BA}">
      <dsp:nvSpPr>
        <dsp:cNvPr id="0" name=""/>
        <dsp:cNvSpPr/>
      </dsp:nvSpPr>
      <dsp:spPr>
        <a:xfrm>
          <a:off x="0" y="0"/>
          <a:ext cx="2068285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Paper revision</a:t>
          </a:r>
        </a:p>
      </dsp:txBody>
      <dsp:txXfrm>
        <a:off x="21075" y="21075"/>
        <a:ext cx="2026135" cy="3895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764EF-9144-4AC6-BE5F-9A1F6C85BE27}">
      <dsp:nvSpPr>
        <dsp:cNvPr id="0" name=""/>
        <dsp:cNvSpPr/>
      </dsp:nvSpPr>
      <dsp:spPr>
        <a:xfrm>
          <a:off x="2930666" y="1112"/>
          <a:ext cx="1435937" cy="14359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Author</a:t>
          </a:r>
        </a:p>
      </dsp:txBody>
      <dsp:txXfrm>
        <a:off x="3140954" y="211400"/>
        <a:ext cx="1015361" cy="1015361"/>
      </dsp:txXfrm>
    </dsp:sp>
    <dsp:sp modelId="{73BD3FF4-9671-471B-A3B6-122D16864C90}">
      <dsp:nvSpPr>
        <dsp:cNvPr id="0" name=""/>
        <dsp:cNvSpPr/>
      </dsp:nvSpPr>
      <dsp:spPr>
        <a:xfrm rot="1800000">
          <a:off x="4382441" y="1010994"/>
          <a:ext cx="383005" cy="4846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390138" y="1079195"/>
        <a:ext cx="268104" cy="290776"/>
      </dsp:txXfrm>
    </dsp:sp>
    <dsp:sp modelId="{71B5C4CC-7328-4934-9120-A6A452A27BC7}">
      <dsp:nvSpPr>
        <dsp:cNvPr id="0" name=""/>
        <dsp:cNvSpPr/>
      </dsp:nvSpPr>
      <dsp:spPr>
        <a:xfrm>
          <a:off x="4800060" y="1080407"/>
          <a:ext cx="1435937" cy="143593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Editor</a:t>
          </a:r>
        </a:p>
      </dsp:txBody>
      <dsp:txXfrm>
        <a:off x="5010348" y="1290695"/>
        <a:ext cx="1015361" cy="1015361"/>
      </dsp:txXfrm>
    </dsp:sp>
    <dsp:sp modelId="{4BEE8031-45F0-474A-9E40-05097F3089CA}">
      <dsp:nvSpPr>
        <dsp:cNvPr id="0" name=""/>
        <dsp:cNvSpPr/>
      </dsp:nvSpPr>
      <dsp:spPr>
        <a:xfrm rot="5400000">
          <a:off x="5326526" y="2624516"/>
          <a:ext cx="383005" cy="4846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383977" y="2663992"/>
        <a:ext cx="268104" cy="290776"/>
      </dsp:txXfrm>
    </dsp:sp>
    <dsp:sp modelId="{7A968B83-E18C-48F0-B2ED-AA478CD37659}">
      <dsp:nvSpPr>
        <dsp:cNvPr id="0" name=""/>
        <dsp:cNvSpPr/>
      </dsp:nvSpPr>
      <dsp:spPr>
        <a:xfrm>
          <a:off x="4800060" y="3238997"/>
          <a:ext cx="1435937" cy="143593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Reviewer </a:t>
          </a:r>
        </a:p>
      </dsp:txBody>
      <dsp:txXfrm>
        <a:off x="5010348" y="3449285"/>
        <a:ext cx="1015361" cy="1015361"/>
      </dsp:txXfrm>
    </dsp:sp>
    <dsp:sp modelId="{F69BDCBB-03B9-434B-A6B2-872F6878C256}">
      <dsp:nvSpPr>
        <dsp:cNvPr id="0" name=""/>
        <dsp:cNvSpPr/>
      </dsp:nvSpPr>
      <dsp:spPr>
        <a:xfrm rot="9000000">
          <a:off x="4401217" y="4248879"/>
          <a:ext cx="383005" cy="4846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508421" y="4317080"/>
        <a:ext cx="268104" cy="290776"/>
      </dsp:txXfrm>
    </dsp:sp>
    <dsp:sp modelId="{5957944E-537B-4068-B57E-FB51248237C1}">
      <dsp:nvSpPr>
        <dsp:cNvPr id="0" name=""/>
        <dsp:cNvSpPr/>
      </dsp:nvSpPr>
      <dsp:spPr>
        <a:xfrm>
          <a:off x="2930666" y="4318292"/>
          <a:ext cx="1435937" cy="143593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Editor</a:t>
          </a:r>
        </a:p>
      </dsp:txBody>
      <dsp:txXfrm>
        <a:off x="3140954" y="4528580"/>
        <a:ext cx="1015361" cy="1015361"/>
      </dsp:txXfrm>
    </dsp:sp>
    <dsp:sp modelId="{C6413BB4-4785-4C55-B1D7-14AA231D9699}">
      <dsp:nvSpPr>
        <dsp:cNvPr id="0" name=""/>
        <dsp:cNvSpPr/>
      </dsp:nvSpPr>
      <dsp:spPr>
        <a:xfrm rot="12600000">
          <a:off x="2531823" y="4259718"/>
          <a:ext cx="383005" cy="4846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639027" y="4385369"/>
        <a:ext cx="268104" cy="290776"/>
      </dsp:txXfrm>
    </dsp:sp>
    <dsp:sp modelId="{344975A4-B999-4FBC-9925-DB654CCBF2EC}">
      <dsp:nvSpPr>
        <dsp:cNvPr id="0" name=""/>
        <dsp:cNvSpPr/>
      </dsp:nvSpPr>
      <dsp:spPr>
        <a:xfrm>
          <a:off x="1061272" y="3238997"/>
          <a:ext cx="1435937" cy="14359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Author</a:t>
          </a:r>
        </a:p>
      </dsp:txBody>
      <dsp:txXfrm>
        <a:off x="1271560" y="3449285"/>
        <a:ext cx="1015361" cy="1015361"/>
      </dsp:txXfrm>
    </dsp:sp>
    <dsp:sp modelId="{DAF0913E-CA79-48B8-946A-B8DF173E1E65}">
      <dsp:nvSpPr>
        <dsp:cNvPr id="0" name=""/>
        <dsp:cNvSpPr/>
      </dsp:nvSpPr>
      <dsp:spPr>
        <a:xfrm rot="16200000">
          <a:off x="1587738" y="2646196"/>
          <a:ext cx="383005" cy="4846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645189" y="2800573"/>
        <a:ext cx="268104" cy="290776"/>
      </dsp:txXfrm>
    </dsp:sp>
    <dsp:sp modelId="{CC4DEE66-943A-4D5F-AC1B-3DED25E02F4C}">
      <dsp:nvSpPr>
        <dsp:cNvPr id="0" name=""/>
        <dsp:cNvSpPr/>
      </dsp:nvSpPr>
      <dsp:spPr>
        <a:xfrm>
          <a:off x="1061272" y="1080407"/>
          <a:ext cx="1435937" cy="143593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Editor </a:t>
          </a:r>
        </a:p>
      </dsp:txBody>
      <dsp:txXfrm>
        <a:off x="1271560" y="1290695"/>
        <a:ext cx="1015361" cy="1015361"/>
      </dsp:txXfrm>
    </dsp:sp>
    <dsp:sp modelId="{BF403D92-1A73-4855-AABB-5661B8AD531B}">
      <dsp:nvSpPr>
        <dsp:cNvPr id="0" name=""/>
        <dsp:cNvSpPr/>
      </dsp:nvSpPr>
      <dsp:spPr>
        <a:xfrm rot="19800000">
          <a:off x="2513048" y="1021833"/>
          <a:ext cx="383005" cy="4846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520745" y="1147484"/>
        <a:ext cx="268104" cy="29077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71D37-8548-4B29-8507-9C9E90D5F02F}">
      <dsp:nvSpPr>
        <dsp:cNvPr id="0" name=""/>
        <dsp:cNvSpPr/>
      </dsp:nvSpPr>
      <dsp:spPr>
        <a:xfrm>
          <a:off x="1005" y="54108"/>
          <a:ext cx="2499145" cy="447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Editor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segera</a:t>
          </a:r>
          <a:r>
            <a:rPr lang="en-US" sz="1600" kern="1200" dirty="0"/>
            <a:t> </a:t>
          </a:r>
          <a:r>
            <a:rPr lang="en-US" sz="1600" kern="1200" dirty="0" err="1"/>
            <a:t>memproses</a:t>
          </a:r>
          <a:r>
            <a:rPr lang="en-US" sz="1600" kern="1200" dirty="0"/>
            <a:t> submission</a:t>
          </a:r>
        </a:p>
      </dsp:txBody>
      <dsp:txXfrm>
        <a:off x="1005" y="54108"/>
        <a:ext cx="2499145" cy="447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7D6FF-F98E-4945-BFA7-1735887B61DB}">
      <dsp:nvSpPr>
        <dsp:cNvPr id="0" name=""/>
        <dsp:cNvSpPr/>
      </dsp:nvSpPr>
      <dsp:spPr>
        <a:xfrm>
          <a:off x="-5" y="324729"/>
          <a:ext cx="7620939" cy="4639491"/>
        </a:xfrm>
        <a:prstGeom prst="flowChartAlternateProcess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4000" b="1" kern="1200" dirty="0" err="1"/>
            <a:t>Suatu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sistem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pengaturan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dan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sistem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publikasi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jurnal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ilmiah</a:t>
          </a:r>
          <a:r>
            <a:rPr kumimoji="1" lang="en-US" sz="4000" b="1" kern="1200" dirty="0"/>
            <a:t> online yang </a:t>
          </a:r>
          <a:r>
            <a:rPr kumimoji="1" lang="en-US" sz="4000" b="1" kern="1200" dirty="0" err="1"/>
            <a:t>berbasis</a:t>
          </a:r>
          <a:r>
            <a:rPr kumimoji="1" lang="en-US" sz="4000" b="1" kern="1200" dirty="0"/>
            <a:t> </a:t>
          </a:r>
          <a:r>
            <a:rPr kumimoji="1" lang="en-US" sz="4000" b="1" i="1" kern="1200" dirty="0"/>
            <a:t>open source</a:t>
          </a:r>
          <a:r>
            <a:rPr kumimoji="1" lang="en-US" sz="4000" b="1" kern="1200" dirty="0"/>
            <a:t>. </a:t>
          </a:r>
        </a:p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4000" b="1" kern="1200" dirty="0" err="1"/>
            <a:t>Relatif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mudah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dipelajari</a:t>
          </a:r>
          <a:r>
            <a:rPr kumimoji="1" lang="en-US" sz="4000" b="1" kern="1200" dirty="0"/>
            <a:t>, </a:t>
          </a:r>
          <a:r>
            <a:rPr kumimoji="1" lang="en-US" sz="4000" b="1" kern="1200" dirty="0" err="1"/>
            <a:t>mudah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pengoperasiannya</a:t>
          </a:r>
          <a:r>
            <a:rPr kumimoji="1" lang="en-US" sz="4000" b="1" kern="1200" dirty="0"/>
            <a:t>, </a:t>
          </a:r>
          <a:r>
            <a:rPr kumimoji="1" lang="en-US" sz="4000" b="1" i="1" kern="1200" dirty="0"/>
            <a:t>user friendly interface</a:t>
          </a:r>
          <a:r>
            <a:rPr kumimoji="1" lang="en-US" sz="4000" b="1" kern="1200" dirty="0"/>
            <a:t>, </a:t>
          </a:r>
          <a:r>
            <a:rPr kumimoji="1" lang="en-US" sz="4000" b="1" kern="1200" dirty="0" err="1"/>
            <a:t>populer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dan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dapat</a:t>
          </a:r>
          <a:r>
            <a:rPr kumimoji="1" lang="en-US" sz="4000" b="1" kern="1200" dirty="0"/>
            <a:t> </a:t>
          </a:r>
          <a:r>
            <a:rPr kumimoji="1" lang="en-US" sz="4000" b="1" kern="1200" dirty="0" err="1"/>
            <a:t>diinstall</a:t>
          </a:r>
          <a:r>
            <a:rPr kumimoji="1" lang="en-US" sz="4000" b="1" kern="1200" dirty="0"/>
            <a:t> di server </a:t>
          </a:r>
          <a:r>
            <a:rPr kumimoji="1" lang="en-US" sz="4000" b="1" kern="1200" dirty="0" err="1"/>
            <a:t>lokal</a:t>
          </a:r>
          <a:r>
            <a:rPr kumimoji="1" lang="en-US" sz="4000" b="1" kern="1200" dirty="0"/>
            <a:t>. </a:t>
          </a:r>
          <a:endParaRPr lang="en-US" sz="4000" b="1" kern="1200" dirty="0"/>
        </a:p>
      </dsp:txBody>
      <dsp:txXfrm>
        <a:off x="226472" y="551206"/>
        <a:ext cx="7167985" cy="41865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C0074-CBF6-478F-82E3-2AEBAEFC5B10}">
      <dsp:nvSpPr>
        <dsp:cNvPr id="0" name=""/>
        <dsp:cNvSpPr/>
      </dsp:nvSpPr>
      <dsp:spPr>
        <a:xfrm>
          <a:off x="1" y="251"/>
          <a:ext cx="2635620" cy="555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Editor </a:t>
          </a:r>
          <a:r>
            <a:rPr lang="en-US" sz="1600" b="0" kern="1200" dirty="0" err="1"/>
            <a:t>tidak</a:t>
          </a:r>
          <a:r>
            <a:rPr lang="en-US" sz="1600" b="0" kern="1200" dirty="0"/>
            <a:t> </a:t>
          </a:r>
          <a:r>
            <a:rPr lang="en-US" sz="1600" b="0" kern="1200" dirty="0" err="1"/>
            <a:t>segera</a:t>
          </a:r>
          <a:r>
            <a:rPr lang="en-US" sz="1600" b="0" kern="1200" dirty="0"/>
            <a:t> </a:t>
          </a:r>
          <a:r>
            <a:rPr lang="en-US" sz="1600" b="0" kern="1200" dirty="0" err="1"/>
            <a:t>menunjuk</a:t>
          </a:r>
          <a:r>
            <a:rPr lang="en-US" sz="1600" b="0" kern="1200" dirty="0"/>
            <a:t> reviewer</a:t>
          </a:r>
        </a:p>
      </dsp:txBody>
      <dsp:txXfrm>
        <a:off x="1" y="251"/>
        <a:ext cx="2635620" cy="5553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FD479-3C97-4DC7-8D64-5B8D90186BCC}">
      <dsp:nvSpPr>
        <dsp:cNvPr id="0" name=""/>
        <dsp:cNvSpPr/>
      </dsp:nvSpPr>
      <dsp:spPr>
        <a:xfrm>
          <a:off x="1716" y="56907"/>
          <a:ext cx="3134216" cy="441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Reviewer </a:t>
          </a:r>
          <a:r>
            <a:rPr lang="en-US" sz="1600" b="0" kern="1200" dirty="0" err="1"/>
            <a:t>tidak</a:t>
          </a:r>
          <a:r>
            <a:rPr lang="en-US" sz="1600" b="0" kern="1200" dirty="0"/>
            <a:t> </a:t>
          </a:r>
          <a:r>
            <a:rPr lang="en-US" sz="1600" b="0" kern="1200" dirty="0" err="1"/>
            <a:t>segera</a:t>
          </a:r>
          <a:r>
            <a:rPr lang="en-US" sz="1600" b="0" kern="1200" dirty="0"/>
            <a:t> me-review</a:t>
          </a:r>
        </a:p>
      </dsp:txBody>
      <dsp:txXfrm>
        <a:off x="1716" y="56907"/>
        <a:ext cx="3134216" cy="44199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75FB0-61CD-475A-9061-116F27B48604}">
      <dsp:nvSpPr>
        <dsp:cNvPr id="0" name=""/>
        <dsp:cNvSpPr/>
      </dsp:nvSpPr>
      <dsp:spPr>
        <a:xfrm>
          <a:off x="3014" y="856"/>
          <a:ext cx="3696394" cy="55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Editor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segera</a:t>
          </a:r>
          <a:r>
            <a:rPr lang="en-US" sz="1700" kern="1200" dirty="0"/>
            <a:t> </a:t>
          </a:r>
          <a:r>
            <a:rPr lang="en-US" sz="1700" kern="1200" dirty="0" err="1"/>
            <a:t>membuat</a:t>
          </a:r>
          <a:r>
            <a:rPr lang="en-US" sz="1700" kern="1200" dirty="0"/>
            <a:t> </a:t>
          </a:r>
          <a:r>
            <a:rPr lang="en-US" sz="1700" kern="1200" dirty="0" err="1"/>
            <a:t>keputusan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menyampaikan</a:t>
          </a:r>
          <a:r>
            <a:rPr lang="en-US" sz="1700" kern="1200" dirty="0"/>
            <a:t> </a:t>
          </a:r>
          <a:r>
            <a:rPr lang="en-US" sz="1700" kern="1200" dirty="0" err="1"/>
            <a:t>ke</a:t>
          </a:r>
          <a:r>
            <a:rPr lang="en-US" sz="1700" kern="1200" dirty="0"/>
            <a:t> </a:t>
          </a:r>
          <a:r>
            <a:rPr lang="en-US" sz="1700" kern="1200" dirty="0" err="1"/>
            <a:t>penulis</a:t>
          </a:r>
          <a:endParaRPr lang="en-US" sz="1700" kern="1200" dirty="0"/>
        </a:p>
      </dsp:txBody>
      <dsp:txXfrm>
        <a:off x="3014" y="856"/>
        <a:ext cx="3696394" cy="55409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B106B-AB59-4B54-AF73-79EF06DBF6B6}">
      <dsp:nvSpPr>
        <dsp:cNvPr id="0" name=""/>
        <dsp:cNvSpPr/>
      </dsp:nvSpPr>
      <dsp:spPr>
        <a:xfrm>
          <a:off x="1631" y="455"/>
          <a:ext cx="2722007" cy="55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Penulis</a:t>
          </a:r>
          <a:r>
            <a:rPr lang="en-US" sz="1600" b="0" kern="1200" dirty="0"/>
            <a:t> </a:t>
          </a:r>
          <a:r>
            <a:rPr lang="en-US" sz="1600" b="0" kern="1200" dirty="0" err="1"/>
            <a:t>tidak</a:t>
          </a:r>
          <a:r>
            <a:rPr lang="en-US" sz="1600" b="0" kern="1200" dirty="0"/>
            <a:t> </a:t>
          </a:r>
          <a:r>
            <a:rPr lang="en-US" sz="1600" b="0" kern="1200" dirty="0" err="1"/>
            <a:t>segera</a:t>
          </a:r>
          <a:r>
            <a:rPr lang="en-US" sz="1600" b="0" kern="1200" dirty="0"/>
            <a:t> </a:t>
          </a:r>
          <a:r>
            <a:rPr lang="en-US" sz="1600" b="0" kern="1200" dirty="0" err="1"/>
            <a:t>merespon</a:t>
          </a:r>
          <a:r>
            <a:rPr lang="en-US" sz="1600" b="0" kern="1200" dirty="0"/>
            <a:t> </a:t>
          </a:r>
          <a:r>
            <a:rPr lang="en-US" sz="1600" b="0" kern="1200" dirty="0" err="1"/>
            <a:t>keputusan</a:t>
          </a:r>
          <a:r>
            <a:rPr lang="en-US" sz="1600" b="0" kern="1200" dirty="0"/>
            <a:t> editor</a:t>
          </a:r>
        </a:p>
      </dsp:txBody>
      <dsp:txXfrm>
        <a:off x="1631" y="455"/>
        <a:ext cx="2722007" cy="55490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16C47-ABE3-4560-9A6A-68B075C3F810}">
      <dsp:nvSpPr>
        <dsp:cNvPr id="0" name=""/>
        <dsp:cNvSpPr/>
      </dsp:nvSpPr>
      <dsp:spPr>
        <a:xfrm>
          <a:off x="0" y="94616"/>
          <a:ext cx="4110936" cy="6866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User interface: Reader </a:t>
          </a:r>
          <a:endParaRPr lang="en-US" sz="2800" kern="1200"/>
        </a:p>
      </dsp:txBody>
      <dsp:txXfrm>
        <a:off x="33517" y="128133"/>
        <a:ext cx="4043902" cy="61956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16C47-ABE3-4560-9A6A-68B075C3F810}">
      <dsp:nvSpPr>
        <dsp:cNvPr id="0" name=""/>
        <dsp:cNvSpPr/>
      </dsp:nvSpPr>
      <dsp:spPr>
        <a:xfrm>
          <a:off x="0" y="246567"/>
          <a:ext cx="4573547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User interface: Manager/Editor </a:t>
          </a:r>
          <a:endParaRPr lang="en-US" sz="2600" kern="1200" dirty="0"/>
        </a:p>
      </dsp:txBody>
      <dsp:txXfrm>
        <a:off x="30442" y="277009"/>
        <a:ext cx="4512663" cy="56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63B53-7568-45E7-AE2E-68FE9DABB7BB}">
      <dsp:nvSpPr>
        <dsp:cNvPr id="0" name=""/>
        <dsp:cNvSpPr/>
      </dsp:nvSpPr>
      <dsp:spPr>
        <a:xfrm>
          <a:off x="1115499" y="0"/>
          <a:ext cx="7701276" cy="4886070"/>
        </a:xfrm>
        <a:prstGeom prst="snip2Diag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600" b="1" kern="1200" dirty="0" err="1"/>
            <a:t>Sebuah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sistem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manajemen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konten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berbasis</a:t>
          </a:r>
          <a:r>
            <a:rPr kumimoji="1" lang="en-US" sz="3600" b="1" kern="1200" dirty="0"/>
            <a:t> web yang </a:t>
          </a:r>
          <a:r>
            <a:rPr kumimoji="1" lang="en-US" sz="3600" b="1" kern="1200" dirty="0" err="1"/>
            <a:t>dirancang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untuk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menangani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keseluruhan</a:t>
          </a:r>
          <a:r>
            <a:rPr kumimoji="1" lang="en-US" sz="3600" b="1" kern="1200" dirty="0"/>
            <a:t> proses </a:t>
          </a:r>
          <a:r>
            <a:rPr kumimoji="1" lang="en-US" sz="3600" b="1" kern="1200" dirty="0" err="1"/>
            <a:t>manajemen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publikasi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ilmiah</a:t>
          </a:r>
          <a:r>
            <a:rPr kumimoji="1" lang="en-US" sz="3600" b="1" kern="1200" dirty="0"/>
            <a:t>: </a:t>
          </a:r>
          <a:r>
            <a:rPr kumimoji="1" lang="en-US" sz="3600" b="1" kern="1200" dirty="0">
              <a:sym typeface="Wingdings" panose="05000000000000000000" pitchFamily="2" charset="2"/>
            </a:rPr>
            <a:t> </a:t>
          </a:r>
          <a:r>
            <a:rPr kumimoji="1" lang="en-US" sz="3600" b="1" kern="1200" dirty="0" err="1"/>
            <a:t>dari</a:t>
          </a:r>
          <a:r>
            <a:rPr kumimoji="1" lang="en-US" sz="3600" b="1" kern="1200" dirty="0"/>
            <a:t> proses submission, peer review, copyediting </a:t>
          </a:r>
          <a:r>
            <a:rPr kumimoji="1" lang="en-US" sz="3600" b="1" kern="1200" dirty="0">
              <a:sym typeface="Wingdings" panose="05000000000000000000" pitchFamily="2" charset="2"/>
            </a:rPr>
            <a:t>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hingga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penerbitan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secara</a:t>
          </a:r>
          <a:r>
            <a:rPr kumimoji="1" lang="en-US" sz="3600" b="1" kern="1200" dirty="0"/>
            <a:t> on-line. </a:t>
          </a:r>
          <a:endParaRPr lang="en-US" sz="2800" b="1" kern="1200" dirty="0"/>
        </a:p>
      </dsp:txBody>
      <dsp:txXfrm>
        <a:off x="1522680" y="407181"/>
        <a:ext cx="6886914" cy="4071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63B53-7568-45E7-AE2E-68FE9DABB7BB}">
      <dsp:nvSpPr>
        <dsp:cNvPr id="0" name=""/>
        <dsp:cNvSpPr/>
      </dsp:nvSpPr>
      <dsp:spPr>
        <a:xfrm>
          <a:off x="1115499" y="0"/>
          <a:ext cx="7701276" cy="4886070"/>
        </a:xfrm>
        <a:prstGeom prst="snip2Diag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600" b="1" kern="1200" dirty="0" err="1"/>
            <a:t>Dengan</a:t>
          </a:r>
          <a:r>
            <a:rPr kumimoji="1" lang="en-US" sz="3600" b="1" kern="1200" dirty="0"/>
            <a:t> OJS </a:t>
          </a:r>
          <a:r>
            <a:rPr kumimoji="1" lang="en-US" sz="3600" b="1" kern="1200" dirty="0">
              <a:sym typeface="Wingdings" panose="05000000000000000000" pitchFamily="2" charset="2"/>
            </a:rPr>
            <a:t> </a:t>
          </a:r>
          <a:r>
            <a:rPr kumimoji="1" lang="en-US" sz="3600" b="1" kern="1200" dirty="0" err="1"/>
            <a:t>efisiensi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waktu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dan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tenaga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untuk</a:t>
          </a:r>
          <a:r>
            <a:rPr kumimoji="1" lang="en-US" sz="3600" b="1" kern="1200" dirty="0"/>
            <a:t> proses </a:t>
          </a:r>
          <a:r>
            <a:rPr kumimoji="1" lang="en-US" sz="3600" b="1" kern="1200" dirty="0" err="1"/>
            <a:t>administrasi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dan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manajerial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publikasi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jurnal</a:t>
          </a:r>
          <a:r>
            <a:rPr kumimoji="1" lang="en-US" sz="3600" b="1" kern="1200" dirty="0"/>
            <a:t> </a:t>
          </a:r>
          <a:r>
            <a:rPr kumimoji="1" lang="en-US" sz="3600" b="1" kern="1200" dirty="0" err="1"/>
            <a:t>ilmiah</a:t>
          </a:r>
          <a:r>
            <a:rPr kumimoji="1" lang="en-US" sz="3600" b="1" kern="1200" dirty="0"/>
            <a:t>.</a:t>
          </a:r>
          <a:endParaRPr lang="en-US" sz="3600" b="1" kern="1200" dirty="0"/>
        </a:p>
      </dsp:txBody>
      <dsp:txXfrm>
        <a:off x="1522680" y="407181"/>
        <a:ext cx="6886914" cy="4071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4141A-9ECA-40E6-81D7-974E0A87ECC3}">
      <dsp:nvSpPr>
        <dsp:cNvPr id="0" name=""/>
        <dsp:cNvSpPr/>
      </dsp:nvSpPr>
      <dsp:spPr>
        <a:xfrm>
          <a:off x="3143140" y="1005"/>
          <a:ext cx="2245397" cy="224539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ARTICLES</a:t>
          </a:r>
        </a:p>
      </dsp:txBody>
      <dsp:txXfrm>
        <a:off x="3471971" y="329836"/>
        <a:ext cx="1587735" cy="1587735"/>
      </dsp:txXfrm>
    </dsp:sp>
    <dsp:sp modelId="{D5CBBA88-92AA-48DF-AA58-3E1218A39F66}">
      <dsp:nvSpPr>
        <dsp:cNvPr id="0" name=""/>
        <dsp:cNvSpPr/>
      </dsp:nvSpPr>
      <dsp:spPr>
        <a:xfrm rot="3600000">
          <a:off x="4801831" y="2190445"/>
          <a:ext cx="597311" cy="75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846629" y="2264416"/>
        <a:ext cx="418118" cy="454693"/>
      </dsp:txXfrm>
    </dsp:sp>
    <dsp:sp modelId="{3227D653-62B6-4E1F-824B-798C36801AFA}">
      <dsp:nvSpPr>
        <dsp:cNvPr id="0" name=""/>
        <dsp:cNvSpPr/>
      </dsp:nvSpPr>
      <dsp:spPr>
        <a:xfrm>
          <a:off x="4829340" y="2921589"/>
          <a:ext cx="2245397" cy="224539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USER</a:t>
          </a:r>
        </a:p>
      </dsp:txBody>
      <dsp:txXfrm>
        <a:off x="5158171" y="3250420"/>
        <a:ext cx="1587735" cy="1587735"/>
      </dsp:txXfrm>
    </dsp:sp>
    <dsp:sp modelId="{2DAB2E3C-5796-49C5-B143-42A8FEA26297}">
      <dsp:nvSpPr>
        <dsp:cNvPr id="0" name=""/>
        <dsp:cNvSpPr/>
      </dsp:nvSpPr>
      <dsp:spPr>
        <a:xfrm rot="10800000">
          <a:off x="3984088" y="3665377"/>
          <a:ext cx="597311" cy="75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163281" y="3816941"/>
        <a:ext cx="418118" cy="454693"/>
      </dsp:txXfrm>
    </dsp:sp>
    <dsp:sp modelId="{0503304E-E2A6-45C8-8B19-D69A18CED369}">
      <dsp:nvSpPr>
        <dsp:cNvPr id="0" name=""/>
        <dsp:cNvSpPr/>
      </dsp:nvSpPr>
      <dsp:spPr>
        <a:xfrm>
          <a:off x="1456940" y="2921589"/>
          <a:ext cx="2245397" cy="2245397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JOURNAL</a:t>
          </a:r>
        </a:p>
      </dsp:txBody>
      <dsp:txXfrm>
        <a:off x="1785771" y="3250420"/>
        <a:ext cx="1587735" cy="1587735"/>
      </dsp:txXfrm>
    </dsp:sp>
    <dsp:sp modelId="{8841073B-0372-4F45-9316-5EAB5A188F4B}">
      <dsp:nvSpPr>
        <dsp:cNvPr id="0" name=""/>
        <dsp:cNvSpPr/>
      </dsp:nvSpPr>
      <dsp:spPr>
        <a:xfrm rot="18000000">
          <a:off x="3115631" y="2219725"/>
          <a:ext cx="597311" cy="757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160429" y="2448882"/>
        <a:ext cx="418118" cy="4546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AA330-E074-4A30-8C80-F112A7B787E5}">
      <dsp:nvSpPr>
        <dsp:cNvPr id="0" name=""/>
        <dsp:cNvSpPr/>
      </dsp:nvSpPr>
      <dsp:spPr>
        <a:xfrm>
          <a:off x="0" y="135667"/>
          <a:ext cx="1502229" cy="62361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Manager</a:t>
          </a:r>
        </a:p>
      </dsp:txBody>
      <dsp:txXfrm>
        <a:off x="30442" y="166109"/>
        <a:ext cx="1441345" cy="5627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A5AC2-7816-4C27-B363-3F7D151500EC}">
      <dsp:nvSpPr>
        <dsp:cNvPr id="0" name=""/>
        <dsp:cNvSpPr/>
      </dsp:nvSpPr>
      <dsp:spPr>
        <a:xfrm>
          <a:off x="0" y="51357"/>
          <a:ext cx="2068285" cy="287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00"/>
              </a:solidFill>
            </a:rPr>
            <a:t>Assign editor/section editor</a:t>
          </a:r>
        </a:p>
      </dsp:txBody>
      <dsp:txXfrm>
        <a:off x="14050" y="65407"/>
        <a:ext cx="2040185" cy="259719"/>
      </dsp:txXfrm>
    </dsp:sp>
    <dsp:sp modelId="{125C3B36-502A-40F9-84E8-E9D602286FDA}">
      <dsp:nvSpPr>
        <dsp:cNvPr id="0" name=""/>
        <dsp:cNvSpPr/>
      </dsp:nvSpPr>
      <dsp:spPr>
        <a:xfrm>
          <a:off x="0" y="357406"/>
          <a:ext cx="2068285" cy="287819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00"/>
              </a:solidFill>
            </a:rPr>
            <a:t>Assign reviewer</a:t>
          </a:r>
        </a:p>
      </dsp:txBody>
      <dsp:txXfrm>
        <a:off x="14050" y="371456"/>
        <a:ext cx="2040185" cy="259719"/>
      </dsp:txXfrm>
    </dsp:sp>
    <dsp:sp modelId="{4B946FD3-CA72-41C2-8C23-FA3C5D4148BA}">
      <dsp:nvSpPr>
        <dsp:cNvPr id="0" name=""/>
        <dsp:cNvSpPr/>
      </dsp:nvSpPr>
      <dsp:spPr>
        <a:xfrm>
          <a:off x="0" y="655264"/>
          <a:ext cx="2068285" cy="287819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Pre review discussion</a:t>
          </a:r>
        </a:p>
      </dsp:txBody>
      <dsp:txXfrm>
        <a:off x="14050" y="669314"/>
        <a:ext cx="2040185" cy="259719"/>
      </dsp:txXfrm>
    </dsp:sp>
    <dsp:sp modelId="{4390B379-5FD1-4096-8FF8-187157359419}">
      <dsp:nvSpPr>
        <dsp:cNvPr id="0" name=""/>
        <dsp:cNvSpPr/>
      </dsp:nvSpPr>
      <dsp:spPr>
        <a:xfrm>
          <a:off x="0" y="936822"/>
          <a:ext cx="2068285" cy="287819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Peer review</a:t>
          </a:r>
        </a:p>
      </dsp:txBody>
      <dsp:txXfrm>
        <a:off x="14050" y="950872"/>
        <a:ext cx="2040185" cy="259719"/>
      </dsp:txXfrm>
    </dsp:sp>
    <dsp:sp modelId="{B98A12B0-9685-45C4-925B-DD51EB5E6324}">
      <dsp:nvSpPr>
        <dsp:cNvPr id="0" name=""/>
        <dsp:cNvSpPr/>
      </dsp:nvSpPr>
      <dsp:spPr>
        <a:xfrm>
          <a:off x="0" y="1242880"/>
          <a:ext cx="2068285" cy="287819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Revision</a:t>
          </a:r>
        </a:p>
      </dsp:txBody>
      <dsp:txXfrm>
        <a:off x="14050" y="1256930"/>
        <a:ext cx="2040185" cy="259719"/>
      </dsp:txXfrm>
    </dsp:sp>
    <dsp:sp modelId="{7B16488A-5A28-4AF3-B44C-DB7B7757B5E3}">
      <dsp:nvSpPr>
        <dsp:cNvPr id="0" name=""/>
        <dsp:cNvSpPr/>
      </dsp:nvSpPr>
      <dsp:spPr>
        <a:xfrm>
          <a:off x="0" y="1534717"/>
          <a:ext cx="2068285" cy="287819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Copyediting</a:t>
          </a:r>
        </a:p>
      </dsp:txBody>
      <dsp:txXfrm>
        <a:off x="14050" y="1548767"/>
        <a:ext cx="2040185" cy="259719"/>
      </dsp:txXfrm>
    </dsp:sp>
    <dsp:sp modelId="{0A897493-A32C-4800-9374-E321A8FCF2B6}">
      <dsp:nvSpPr>
        <dsp:cNvPr id="0" name=""/>
        <dsp:cNvSpPr/>
      </dsp:nvSpPr>
      <dsp:spPr>
        <a:xfrm>
          <a:off x="0" y="1846839"/>
          <a:ext cx="2068285" cy="287819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Production</a:t>
          </a:r>
        </a:p>
      </dsp:txBody>
      <dsp:txXfrm>
        <a:off x="14050" y="1860889"/>
        <a:ext cx="2040185" cy="259719"/>
      </dsp:txXfrm>
    </dsp:sp>
    <dsp:sp modelId="{1736DB17-B26C-41E6-A112-E0D82B2D493D}">
      <dsp:nvSpPr>
        <dsp:cNvPr id="0" name=""/>
        <dsp:cNvSpPr/>
      </dsp:nvSpPr>
      <dsp:spPr>
        <a:xfrm>
          <a:off x="0" y="2177381"/>
          <a:ext cx="2068285" cy="2878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Publish/Archive</a:t>
          </a:r>
        </a:p>
      </dsp:txBody>
      <dsp:txXfrm>
        <a:off x="14050" y="2191431"/>
        <a:ext cx="2040185" cy="2597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A5AC2-7816-4C27-B363-3F7D151500EC}">
      <dsp:nvSpPr>
        <dsp:cNvPr id="0" name=""/>
        <dsp:cNvSpPr/>
      </dsp:nvSpPr>
      <dsp:spPr>
        <a:xfrm>
          <a:off x="0" y="0"/>
          <a:ext cx="2068285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Setting journal</a:t>
          </a:r>
        </a:p>
      </dsp:txBody>
      <dsp:txXfrm>
        <a:off x="19904" y="19904"/>
        <a:ext cx="2028477" cy="367937"/>
      </dsp:txXfrm>
    </dsp:sp>
    <dsp:sp modelId="{125C3B36-502A-40F9-84E8-E9D602286FDA}">
      <dsp:nvSpPr>
        <dsp:cNvPr id="0" name=""/>
        <dsp:cNvSpPr/>
      </dsp:nvSpPr>
      <dsp:spPr>
        <a:xfrm>
          <a:off x="0" y="414452"/>
          <a:ext cx="2068285" cy="407745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Website</a:t>
          </a:r>
        </a:p>
      </dsp:txBody>
      <dsp:txXfrm>
        <a:off x="19904" y="434356"/>
        <a:ext cx="2028477" cy="367937"/>
      </dsp:txXfrm>
    </dsp:sp>
    <dsp:sp modelId="{4B946FD3-CA72-41C2-8C23-FA3C5D4148BA}">
      <dsp:nvSpPr>
        <dsp:cNvPr id="0" name=""/>
        <dsp:cNvSpPr/>
      </dsp:nvSpPr>
      <dsp:spPr>
        <a:xfrm>
          <a:off x="0" y="828254"/>
          <a:ext cx="2068285" cy="407745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Workflow</a:t>
          </a:r>
        </a:p>
      </dsp:txBody>
      <dsp:txXfrm>
        <a:off x="19904" y="848158"/>
        <a:ext cx="2028477" cy="367937"/>
      </dsp:txXfrm>
    </dsp:sp>
    <dsp:sp modelId="{4390B379-5FD1-4096-8FF8-187157359419}">
      <dsp:nvSpPr>
        <dsp:cNvPr id="0" name=""/>
        <dsp:cNvSpPr/>
      </dsp:nvSpPr>
      <dsp:spPr>
        <a:xfrm>
          <a:off x="0" y="1235291"/>
          <a:ext cx="2068285" cy="40774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Distribution</a:t>
          </a:r>
        </a:p>
      </dsp:txBody>
      <dsp:txXfrm>
        <a:off x="19904" y="1255195"/>
        <a:ext cx="2028477" cy="3679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A5AC2-7816-4C27-B363-3F7D151500EC}">
      <dsp:nvSpPr>
        <dsp:cNvPr id="0" name=""/>
        <dsp:cNvSpPr/>
      </dsp:nvSpPr>
      <dsp:spPr>
        <a:xfrm>
          <a:off x="0" y="54800"/>
          <a:ext cx="1575707" cy="359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User</a:t>
          </a:r>
        </a:p>
      </dsp:txBody>
      <dsp:txXfrm>
        <a:off x="17563" y="72363"/>
        <a:ext cx="1540581" cy="324648"/>
      </dsp:txXfrm>
    </dsp:sp>
    <dsp:sp modelId="{125C3B36-502A-40F9-84E8-E9D602286FDA}">
      <dsp:nvSpPr>
        <dsp:cNvPr id="0" name=""/>
        <dsp:cNvSpPr/>
      </dsp:nvSpPr>
      <dsp:spPr>
        <a:xfrm>
          <a:off x="0" y="379673"/>
          <a:ext cx="1575707" cy="359774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Role</a:t>
          </a:r>
        </a:p>
      </dsp:txBody>
      <dsp:txXfrm>
        <a:off x="17563" y="397236"/>
        <a:ext cx="1540581" cy="324648"/>
      </dsp:txXfrm>
    </dsp:sp>
    <dsp:sp modelId="{4B946FD3-CA72-41C2-8C23-FA3C5D4148BA}">
      <dsp:nvSpPr>
        <dsp:cNvPr id="0" name=""/>
        <dsp:cNvSpPr/>
      </dsp:nvSpPr>
      <dsp:spPr>
        <a:xfrm>
          <a:off x="0" y="744793"/>
          <a:ext cx="1575707" cy="35977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Access option</a:t>
          </a:r>
        </a:p>
      </dsp:txBody>
      <dsp:txXfrm>
        <a:off x="17563" y="762356"/>
        <a:ext cx="1540581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2A8BB-03D3-43F4-90C5-A3FFB74A0128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0698B-5B43-448C-A96B-3B43D510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D74E6FA-4D3F-134B-BAB6-7337AFE9B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10C08C-9CAF-D945-AA1C-848E13E78A21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7F4A482-D4E6-2747-A91E-45E3154CAE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21BA03B-352B-374F-AB22-CE51504B4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C0516BB-FDB2-3048-A35F-A67F2B89B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E455C2-A83D-834F-8CE2-36A1049994E6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4CE30D6-6B77-D54A-A7A0-64DE47CD3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F974AE-70C6-A949-B24B-683DBEB9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C0516BB-FDB2-3048-A35F-A67F2B89B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E455C2-A83D-834F-8CE2-36A1049994E6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4CE30D6-6B77-D54A-A7A0-64DE47CD3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F974AE-70C6-A949-B24B-683DBEB9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C0516BB-FDB2-3048-A35F-A67F2B89B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E455C2-A83D-834F-8CE2-36A1049994E6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4CE30D6-6B77-D54A-A7A0-64DE47CD3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F974AE-70C6-A949-B24B-683DBEB9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C0516BB-FDB2-3048-A35F-A67F2B89B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E455C2-A83D-834F-8CE2-36A1049994E6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4CE30D6-6B77-D54A-A7A0-64DE47CD3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F974AE-70C6-A949-B24B-683DBEB9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C0516BB-FDB2-3048-A35F-A67F2B89B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E455C2-A83D-834F-8CE2-36A1049994E6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4CE30D6-6B77-D54A-A7A0-64DE47CD3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F974AE-70C6-A949-B24B-683DBEB9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C0516BB-FDB2-3048-A35F-A67F2B89B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E455C2-A83D-834F-8CE2-36A1049994E6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4CE30D6-6B77-D54A-A7A0-64DE47CD3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F974AE-70C6-A949-B24B-683DBEB9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C0516BB-FDB2-3048-A35F-A67F2B89B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E455C2-A83D-834F-8CE2-36A1049994E6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4CE30D6-6B77-D54A-A7A0-64DE47CD3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F974AE-70C6-A949-B24B-683DBEB9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C0516BB-FDB2-3048-A35F-A67F2B89B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E455C2-A83D-834F-8CE2-36A1049994E6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4CE30D6-6B77-D54A-A7A0-64DE47CD3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F974AE-70C6-A949-B24B-683DBEB9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C0516BB-FDB2-3048-A35F-A67F2B89B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E455C2-A83D-834F-8CE2-36A1049994E6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4CE30D6-6B77-D54A-A7A0-64DE47CD3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F974AE-70C6-A949-B24B-683DBEB9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D74E6FA-4D3F-134B-BAB6-7337AFE9B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10C08C-9CAF-D945-AA1C-848E13E78A2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7F4A482-D4E6-2747-A91E-45E3154CAE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21BA03B-352B-374F-AB22-CE51504B4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D74E6FA-4D3F-134B-BAB6-7337AFE9B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10C08C-9CAF-D945-AA1C-848E13E78A2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7F4A482-D4E6-2747-A91E-45E3154CAE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21BA03B-352B-374F-AB22-CE51504B4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D74E6FA-4D3F-134B-BAB6-7337AFE9B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10C08C-9CAF-D945-AA1C-848E13E78A2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7F4A482-D4E6-2747-A91E-45E3154CAE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21BA03B-352B-374F-AB22-CE51504B4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C92C2251-226C-C04E-9EE4-9C335FB53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9EFCAC-4200-F641-A6EC-C52210C0593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4D2E6A47-1820-1D45-B291-058D2597CD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9BDC27E-5E6F-B341-8988-C9DB2BA08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Many Editors are also Journal Managers, so that they can register people and change settings, such as the wording of the prepared emails.</a:t>
            </a:r>
          </a:p>
        </p:txBody>
      </p:sp>
    </p:spTree>
    <p:extLst>
      <p:ext uri="{BB962C8B-B14F-4D97-AF65-F5344CB8AC3E}">
        <p14:creationId xmlns:p14="http://schemas.microsoft.com/office/powerpoint/2010/main" val="406828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C92C2251-226C-C04E-9EE4-9C335FB53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9EFCAC-4200-F641-A6EC-C52210C0593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4D2E6A47-1820-1D45-B291-058D2597CD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9BDC27E-5E6F-B341-8988-C9DB2BA08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Many Editors are also Journal Managers, so that they can register people and change settings, such as the wording of the prepared emails.</a:t>
            </a:r>
          </a:p>
        </p:txBody>
      </p:sp>
    </p:spTree>
    <p:extLst>
      <p:ext uri="{BB962C8B-B14F-4D97-AF65-F5344CB8AC3E}">
        <p14:creationId xmlns:p14="http://schemas.microsoft.com/office/powerpoint/2010/main" val="11124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5A80533-A01E-EE4F-B727-3ED3BF79B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B531F9-C520-0440-B217-EC4B0FD175EB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CE12519B-EA34-214A-899F-DFBEE5F35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CE0FAEC-7755-A944-AE10-2518004F3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5E06724-4E37-F44B-993D-EC6712D88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FD7D6C-A0F6-1047-BB09-5E167AF52C68}" type="slidenum">
              <a:rPr lang="id-ID" altLang="en-US" sz="1200"/>
              <a:pPr/>
              <a:t>12</a:t>
            </a:fld>
            <a:endParaRPr lang="id-ID" altLang="en-US" sz="1200"/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11068CBD-F74F-D94E-B6CF-3B1924FA1ED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/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3C20B554-3B73-A241-9E85-80BD96B1C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C0516BB-FDB2-3048-A35F-A67F2B89B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E455C2-A83D-834F-8CE2-36A1049994E6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4CE30D6-6B77-D54A-A7A0-64DE47CD3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F974AE-70C6-A949-B24B-683DBEB9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C4F2-8AC5-437C-B85F-DCC4E7D35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17625"/>
          </a:xfrm>
        </p:spPr>
        <p:txBody>
          <a:bodyPr anchor="b"/>
          <a:lstStyle>
            <a:lvl1pPr algn="ctr">
              <a:lnSpc>
                <a:spcPct val="100000"/>
              </a:lnSpc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D537F-50EF-4724-B502-2EF278F87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3508"/>
            <a:ext cx="9144000" cy="98429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460F8-2B05-449F-B206-568C899D6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9837"/>
          <a:stretch/>
        </p:blipFill>
        <p:spPr>
          <a:xfrm>
            <a:off x="9268457" y="18363"/>
            <a:ext cx="2918797" cy="1090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334E47-DA84-47E7-BC58-CBD2BCE7B5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63" y="26894"/>
            <a:ext cx="1018573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79CA-FDAE-44C8-BFE1-7039200A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3C37C-9072-435D-A9AA-3D473CE7A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7B23D-9CCC-436C-AE01-C5ED282E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2333B-0900-48D1-B5E0-FF58E06BC99A}" type="datetimeFigureOut">
              <a:rPr lang="id-ID" smtClean="0"/>
              <a:t>21/09/20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C51FC-16C7-4403-9F1A-5E098015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4C327-57E4-4D71-804C-1665A843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8678E-C811-492F-8363-AF72DF88C9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093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8F9F4-8A75-4459-8219-1D7465CFC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22E32-DAF8-4E53-952E-3E252F739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14E7-A0F0-42A9-9758-0311F1CC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2333B-0900-48D1-B5E0-FF58E06BC99A}" type="datetimeFigureOut">
              <a:rPr lang="id-ID" smtClean="0"/>
              <a:t>21/09/20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C2A25-21CB-4431-B473-21B06418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FA413-E2F9-4609-BBC8-CEC84817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8678E-C811-492F-8363-AF72DF88C9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83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40A01-D4CD-400B-92F8-024912EF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B212A-2C16-4204-AB7D-61151669E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71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B21D-6907-4589-A30F-34EDC580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FE091-4F07-4873-AB25-46D6C46B7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D564-FB47-4B09-BD7A-76C990CF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2333B-0900-48D1-B5E0-FF58E06BC99A}" type="datetimeFigureOut">
              <a:rPr lang="id-ID" smtClean="0"/>
              <a:t>21/09/20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DEBA5-5234-4677-A858-ADB4A0DA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7B84-DA80-4D0F-876A-9DE17B99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8678E-C811-492F-8363-AF72DF88C9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209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EB1F-3C36-40EF-9E2A-12344B7B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3606C-6DD6-4DF9-9773-BB1F63D9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93B73-31D5-480B-AF71-14C4E63A6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664F8-58C6-4F1D-9637-DA63B750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2333B-0900-48D1-B5E0-FF58E06BC99A}" type="datetimeFigureOut">
              <a:rPr lang="id-ID" smtClean="0"/>
              <a:t>21/09/20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F739A-B7A3-4B8D-8FF7-1CDE069C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F5D49-D427-45D6-8688-04553850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8678E-C811-492F-8363-AF72DF88C9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109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1D5F-C24E-42A5-9581-32946C7A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FDB6B-EBF3-4E99-94A8-286B72804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41B9F-D193-462E-BB18-4D8A1F5E7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4CFFA-2BF8-440B-8C40-DEAC9DE8E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C0CD1-80D6-4286-8187-3B550C7E3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30016-270B-4B43-9435-E9C5E96A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2333B-0900-48D1-B5E0-FF58E06BC99A}" type="datetimeFigureOut">
              <a:rPr lang="id-ID" smtClean="0"/>
              <a:t>21/09/20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7642A1-9618-4881-9D6B-C16909BF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D9843-DF0B-4F9A-A02B-8B22D368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8678E-C811-492F-8363-AF72DF88C9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860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61A7-5C26-4909-ACF8-156F385A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7D262-7BB6-4FCD-81D6-E6A3BA2D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2333B-0900-48D1-B5E0-FF58E06BC99A}" type="datetimeFigureOut">
              <a:rPr lang="id-ID" smtClean="0"/>
              <a:t>21/09/20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CA4A8-C945-4CC2-AA61-9E7AF37B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BCD8A-8458-4945-9D95-8AAA7ABB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8678E-C811-492F-8363-AF72DF88C9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807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E8878-5A6C-4FF9-9117-03D47AD2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2333B-0900-48D1-B5E0-FF58E06BC99A}" type="datetimeFigureOut">
              <a:rPr lang="id-ID" smtClean="0"/>
              <a:t>21/09/20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77F04-2CA9-4BEB-828F-80AF97D2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26DEC-F613-49C5-8547-925A0893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8678E-C811-492F-8363-AF72DF88C9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573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B998-503F-4DE9-BDF6-CAB96BEB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CB7FC-879E-41EC-A061-77BA0240E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3A38C-76B3-4A64-8FDC-66BC9FEB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60C17-366F-4270-841F-BBEBBC22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2333B-0900-48D1-B5E0-FF58E06BC99A}" type="datetimeFigureOut">
              <a:rPr lang="id-ID" smtClean="0"/>
              <a:t>21/09/20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9B3A4-4C83-408C-979B-7097F53F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4DE1F-66E3-4491-A685-BBF5A475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8678E-C811-492F-8363-AF72DF88C9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086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3B2E-7FB4-4AB4-A30E-BB4B4B94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2FB96-A2D2-42E3-9DB5-6966AA7FD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50B73-2DFF-4D2F-BD69-F21EB2BDD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14B24-E3EC-49CE-BB15-E590E89F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2333B-0900-48D1-B5E0-FF58E06BC99A}" type="datetimeFigureOut">
              <a:rPr lang="id-ID" smtClean="0"/>
              <a:t>21/09/20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94129-9D53-428E-B150-367F7CFE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5284-D2AC-489C-9266-695A6256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8678E-C811-492F-8363-AF72DF88C9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504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9268457" y="18363"/>
            <a:ext cx="2918797" cy="1090352"/>
            <a:chOff x="9268457" y="18363"/>
            <a:chExt cx="2918797" cy="109035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B460F8-2B05-449F-B206-568C899D67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837"/>
            <a:stretch/>
          </p:blipFill>
          <p:spPr>
            <a:xfrm>
              <a:off x="9268457" y="18363"/>
              <a:ext cx="2918797" cy="10903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334E47-DA84-47E7-BC58-CBD2BCE7B5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3863" y="26894"/>
              <a:ext cx="1018573" cy="100584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2CF68-F95E-4986-8736-B7464D27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1137A-38C3-4D50-8318-DD5931145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5478"/>
            <a:ext cx="10515600" cy="487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99E5B1-1F4B-47D1-B41C-156B1C743FEA}"/>
              </a:ext>
            </a:extLst>
          </p:cNvPr>
          <p:cNvGrpSpPr/>
          <p:nvPr/>
        </p:nvGrpSpPr>
        <p:grpSpPr>
          <a:xfrm>
            <a:off x="-84203" y="5037867"/>
            <a:ext cx="1918647" cy="1897625"/>
            <a:chOff x="-84203" y="5051314"/>
            <a:chExt cx="1918647" cy="1897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763996-9D0B-4820-8037-0AB5DB4F2BF9}"/>
                </a:ext>
              </a:extLst>
            </p:cNvPr>
            <p:cNvSpPr/>
            <p:nvPr/>
          </p:nvSpPr>
          <p:spPr>
            <a:xfrm>
              <a:off x="239889" y="6688204"/>
              <a:ext cx="1594555" cy="183443"/>
            </a:xfrm>
            <a:prstGeom prst="rect">
              <a:avLst/>
            </a:prstGeom>
            <a:gradFill flip="none" rotWithShape="1">
              <a:gsLst>
                <a:gs pos="92000">
                  <a:srgbClr val="FF6600"/>
                </a:gs>
                <a:gs pos="3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CF4310-1B4D-430A-9353-F615B4BB14C4}"/>
                </a:ext>
              </a:extLst>
            </p:cNvPr>
            <p:cNvGrpSpPr/>
            <p:nvPr/>
          </p:nvGrpSpPr>
          <p:grpSpPr>
            <a:xfrm>
              <a:off x="-84203" y="5051314"/>
              <a:ext cx="1086555" cy="1897625"/>
              <a:chOff x="-84203" y="5037666"/>
              <a:chExt cx="1086555" cy="189762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9A3CB4-D167-4D24-A395-4C1C9E6D616B}"/>
                  </a:ext>
                </a:extLst>
              </p:cNvPr>
              <p:cNvSpPr/>
              <p:nvPr/>
            </p:nvSpPr>
            <p:spPr>
              <a:xfrm>
                <a:off x="0" y="5037666"/>
                <a:ext cx="239889" cy="1820333"/>
              </a:xfrm>
              <a:prstGeom prst="rect">
                <a:avLst/>
              </a:prstGeom>
              <a:gradFill flip="none" rotWithShape="1">
                <a:gsLst>
                  <a:gs pos="11000">
                    <a:srgbClr val="008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DEDA7DF-B9A0-433D-9E0B-3FB6B2538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-50000"/>
                        </a14:imgEffect>
                        <a14:imgEffect>
                          <a14:colorTemperature colorTemp="59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84203" y="6040481"/>
                <a:ext cx="1086555" cy="89481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B16446-D369-400C-9879-2DEE0B2FC5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648"/>
            <a:ext cx="537065" cy="530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6CFFDB-CAB5-4BFD-A3CE-3B4E800487F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" y="6327448"/>
            <a:ext cx="537269" cy="5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9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5" Type="http://schemas.openxmlformats.org/officeDocument/2006/relationships/diagramQuickStyle" Target="../diagrams/quickStyle9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29" Type="http://schemas.openxmlformats.org/officeDocument/2006/relationships/diagramLayout" Target="../diagrams/layout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24" Type="http://schemas.openxmlformats.org/officeDocument/2006/relationships/diagramLayout" Target="../diagrams/layout9.xml"/><Relationship Id="rId32" Type="http://schemas.microsoft.com/office/2007/relationships/diagramDrawing" Target="../diagrams/drawing10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23" Type="http://schemas.openxmlformats.org/officeDocument/2006/relationships/diagramData" Target="../diagrams/data9.xml"/><Relationship Id="rId28" Type="http://schemas.openxmlformats.org/officeDocument/2006/relationships/diagramData" Target="../diagrams/data10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31" Type="http://schemas.openxmlformats.org/officeDocument/2006/relationships/diagramColors" Target="../diagrams/colors10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Relationship Id="rId30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26" Type="http://schemas.openxmlformats.org/officeDocument/2006/relationships/diagramColors" Target="../diagrams/colors17.xml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5" Type="http://schemas.openxmlformats.org/officeDocument/2006/relationships/diagramQuickStyle" Target="../diagrams/quickStyle17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24" Type="http://schemas.openxmlformats.org/officeDocument/2006/relationships/diagramLayout" Target="../diagrams/layout17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23" Type="http://schemas.openxmlformats.org/officeDocument/2006/relationships/diagramData" Target="../diagrams/data17.xml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Relationship Id="rId27" Type="http://schemas.microsoft.com/office/2007/relationships/diagramDrawing" Target="../diagrams/drawing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diagramData" Target="../diagrams/data20.xml"/><Relationship Id="rId18" Type="http://schemas.openxmlformats.org/officeDocument/2006/relationships/diagramData" Target="../diagrams/data21.xml"/><Relationship Id="rId26" Type="http://schemas.openxmlformats.org/officeDocument/2006/relationships/diagramColors" Target="../diagrams/colors22.xml"/><Relationship Id="rId3" Type="http://schemas.openxmlformats.org/officeDocument/2006/relationships/diagramData" Target="../diagrams/data18.xml"/><Relationship Id="rId21" Type="http://schemas.openxmlformats.org/officeDocument/2006/relationships/diagramColors" Target="../diagrams/colors21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17" Type="http://schemas.microsoft.com/office/2007/relationships/diagramDrawing" Target="../diagrams/drawing20.xml"/><Relationship Id="rId25" Type="http://schemas.openxmlformats.org/officeDocument/2006/relationships/diagramQuickStyle" Target="../diagrams/quickStyle22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20.xml"/><Relationship Id="rId20" Type="http://schemas.openxmlformats.org/officeDocument/2006/relationships/diagramQuickStyle" Target="../diagrams/quickStyle21.xml"/><Relationship Id="rId29" Type="http://schemas.openxmlformats.org/officeDocument/2006/relationships/diagramLayout" Target="../diagrams/layout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24" Type="http://schemas.openxmlformats.org/officeDocument/2006/relationships/diagramLayout" Target="../diagrams/layout22.xml"/><Relationship Id="rId32" Type="http://schemas.microsoft.com/office/2007/relationships/diagramDrawing" Target="../diagrams/drawing23.xml"/><Relationship Id="rId5" Type="http://schemas.openxmlformats.org/officeDocument/2006/relationships/diagramQuickStyle" Target="../diagrams/quickStyle18.xml"/><Relationship Id="rId15" Type="http://schemas.openxmlformats.org/officeDocument/2006/relationships/diagramQuickStyle" Target="../diagrams/quickStyle20.xml"/><Relationship Id="rId23" Type="http://schemas.openxmlformats.org/officeDocument/2006/relationships/diagramData" Target="../diagrams/data22.xml"/><Relationship Id="rId28" Type="http://schemas.openxmlformats.org/officeDocument/2006/relationships/diagramData" Target="../diagrams/data23.xml"/><Relationship Id="rId10" Type="http://schemas.openxmlformats.org/officeDocument/2006/relationships/diagramQuickStyle" Target="../diagrams/quickStyle19.xml"/><Relationship Id="rId19" Type="http://schemas.openxmlformats.org/officeDocument/2006/relationships/diagramLayout" Target="../diagrams/layout21.xml"/><Relationship Id="rId31" Type="http://schemas.openxmlformats.org/officeDocument/2006/relationships/diagramColors" Target="../diagrams/colors23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Relationship Id="rId14" Type="http://schemas.openxmlformats.org/officeDocument/2006/relationships/diagramLayout" Target="../diagrams/layout20.xml"/><Relationship Id="rId22" Type="http://schemas.microsoft.com/office/2007/relationships/diagramDrawing" Target="../diagrams/drawing21.xml"/><Relationship Id="rId27" Type="http://schemas.microsoft.com/office/2007/relationships/diagramDrawing" Target="../diagrams/drawing22.xml"/><Relationship Id="rId30" Type="http://schemas.openxmlformats.org/officeDocument/2006/relationships/diagramQuickStyle" Target="../diagrams/quickStyl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Colors" Target="../diagrams/colors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openxmlformats.org/officeDocument/2006/relationships/diagramQuickStyle" Target="../diagrams/quickStyle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11" Type="http://schemas.openxmlformats.org/officeDocument/2006/relationships/diagramLayout" Target="../diagrams/layout25.xml"/><Relationship Id="rId5" Type="http://schemas.openxmlformats.org/officeDocument/2006/relationships/diagramQuickStyle" Target="../diagrams/quickStyle24.xml"/><Relationship Id="rId10" Type="http://schemas.openxmlformats.org/officeDocument/2006/relationships/diagramData" Target="../diagrams/data25.xml"/><Relationship Id="rId4" Type="http://schemas.openxmlformats.org/officeDocument/2006/relationships/diagramLayout" Target="../diagrams/layout24.xml"/><Relationship Id="rId9" Type="http://schemas.openxmlformats.org/officeDocument/2006/relationships/image" Target="../media/image16.PNG"/><Relationship Id="rId14" Type="http://schemas.microsoft.com/office/2007/relationships/diagramDrawing" Target="../diagrams/drawin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iHeVAX_Ua5VLsqUp3LPf4o2Dis8BCDa/view" TargetMode="External"/><Relationship Id="rId2" Type="http://schemas.openxmlformats.org/officeDocument/2006/relationships/hyperlink" Target="https://kawanda.unej.ac.id/s/gceTX8jTyGSm5H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FF5B-7FE4-4F03-ACEF-323A52108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427" y="1153893"/>
            <a:ext cx="10021614" cy="2817625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Stencil" panose="040409050D0802020404" pitchFamily="82" charset="0"/>
              </a:rPr>
              <a:t>Mengenal</a:t>
            </a:r>
            <a:r>
              <a:rPr lang="en-US" sz="4800" dirty="0">
                <a:solidFill>
                  <a:srgbClr val="7030A0"/>
                </a:solidFill>
                <a:latin typeface="Stencil" panose="040409050D0802020404" pitchFamily="8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tencil" panose="040409050D0802020404" pitchFamily="82" charset="0"/>
              </a:rPr>
              <a:t>dan</a:t>
            </a:r>
            <a:r>
              <a:rPr lang="en-US" sz="4800" dirty="0">
                <a:solidFill>
                  <a:srgbClr val="7030A0"/>
                </a:solidFill>
                <a:latin typeface="Stencil" panose="040409050D0802020404" pitchFamily="8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tencil" panose="040409050D0802020404" pitchFamily="82" charset="0"/>
              </a:rPr>
              <a:t>Menggunakan</a:t>
            </a:r>
            <a:r>
              <a:rPr lang="en-US" sz="4800" dirty="0">
                <a:solidFill>
                  <a:srgbClr val="7030A0"/>
                </a:solidFill>
                <a:latin typeface="Stencil" panose="040409050D0802020404" pitchFamily="82" charset="0"/>
              </a:rPr>
              <a:t> Open Journal System (OJS)</a:t>
            </a:r>
            <a:endParaRPr lang="id-ID" sz="4800" dirty="0">
              <a:solidFill>
                <a:srgbClr val="7030A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85152-0C1B-4E4B-B2B8-B817DF638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lef" panose="00000500000000000000" pitchFamily="2" charset="-79"/>
                <a:cs typeface="Alef" panose="00000500000000000000" pitchFamily="2" charset="-79"/>
              </a:rPr>
              <a:t>Drs. Siswoyo, M.Sc., Ph.D.</a:t>
            </a:r>
          </a:p>
          <a:p>
            <a:r>
              <a:rPr lang="en-US" dirty="0">
                <a:latin typeface="Alef" panose="00000500000000000000" pitchFamily="2" charset="-79"/>
                <a:cs typeface="Alef" panose="00000500000000000000" pitchFamily="2" charset="-79"/>
              </a:rPr>
              <a:t>FMIPA </a:t>
            </a:r>
            <a:r>
              <a:rPr lang="en-US" dirty="0" err="1">
                <a:latin typeface="Alef" panose="00000500000000000000" pitchFamily="2" charset="-79"/>
                <a:cs typeface="Alef" panose="00000500000000000000" pitchFamily="2" charset="-79"/>
              </a:rPr>
              <a:t>Universitas</a:t>
            </a:r>
            <a:r>
              <a:rPr lang="en-US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en-US" dirty="0" err="1">
                <a:latin typeface="Alef" panose="00000500000000000000" pitchFamily="2" charset="-79"/>
                <a:cs typeface="Alef" panose="00000500000000000000" pitchFamily="2" charset="-79"/>
              </a:rPr>
              <a:t>Jember</a:t>
            </a:r>
            <a:endParaRPr lang="id-ID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751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8E7BEF17-A75F-F14E-84AC-EF5C458B7E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0850" y="349613"/>
            <a:ext cx="10363200" cy="82459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/>
              <a:t>Prinsip</a:t>
            </a:r>
            <a:r>
              <a:rPr lang="en-US" sz="3600" b="1" dirty="0"/>
              <a:t> </a:t>
            </a:r>
            <a:r>
              <a:rPr lang="en-US" sz="3600" b="1" dirty="0" err="1"/>
              <a:t>pengelolaan</a:t>
            </a:r>
            <a:r>
              <a:rPr lang="en-US" sz="3600" b="1" dirty="0"/>
              <a:t> </a:t>
            </a:r>
            <a:r>
              <a:rPr lang="en-US" sz="3600" b="1" dirty="0" err="1"/>
              <a:t>jurnal</a:t>
            </a:r>
            <a:r>
              <a:rPr lang="en-US" sz="3600" b="1" dirty="0"/>
              <a:t> </a:t>
            </a:r>
            <a:r>
              <a:rPr lang="en-US" sz="3600" b="1" dirty="0" err="1"/>
              <a:t>elektronik</a:t>
            </a:r>
            <a:r>
              <a:rPr lang="en-US" sz="3600" b="1" dirty="0"/>
              <a:t> </a:t>
            </a:r>
            <a:r>
              <a:rPr lang="en-US" sz="3600" b="1" dirty="0" err="1"/>
              <a:t>dengan</a:t>
            </a:r>
            <a:r>
              <a:rPr lang="en-US" sz="3600" b="1" dirty="0"/>
              <a:t> OJS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87871656"/>
              </p:ext>
            </p:extLst>
          </p:nvPr>
        </p:nvGraphicFramePr>
        <p:xfrm>
          <a:off x="1820634" y="1175657"/>
          <a:ext cx="8531679" cy="516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86664804"/>
              </p:ext>
            </p:extLst>
          </p:nvPr>
        </p:nvGraphicFramePr>
        <p:xfrm>
          <a:off x="5355770" y="5682344"/>
          <a:ext cx="1502229" cy="75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22033222"/>
              </p:ext>
            </p:extLst>
          </p:nvPr>
        </p:nvGraphicFramePr>
        <p:xfrm>
          <a:off x="2724150" y="1190084"/>
          <a:ext cx="2068285" cy="269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25526274"/>
              </p:ext>
            </p:extLst>
          </p:nvPr>
        </p:nvGraphicFramePr>
        <p:xfrm>
          <a:off x="1031422" y="4534720"/>
          <a:ext cx="2068285" cy="18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60587536"/>
              </p:ext>
            </p:extLst>
          </p:nvPr>
        </p:nvGraphicFramePr>
        <p:xfrm>
          <a:off x="9062357" y="4689841"/>
          <a:ext cx="1575707" cy="122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05324751"/>
              </p:ext>
            </p:extLst>
          </p:nvPr>
        </p:nvGraphicFramePr>
        <p:xfrm>
          <a:off x="7418612" y="1605643"/>
          <a:ext cx="1137559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17444983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5" grpId="0">
        <p:bldAsOne/>
      </p:bldGraphic>
      <p:bldGraphic spid="7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>
            <a:extLst>
              <a:ext uri="{FF2B5EF4-FFF2-40B4-BE49-F238E27FC236}">
                <a16:creationId xmlns:a16="http://schemas.microsoft.com/office/drawing/2014/main" id="{8BCF6DAD-4E41-FA4F-A1C0-08C605FA3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6049" y="347209"/>
            <a:ext cx="6286501" cy="531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  <a:latin typeface="Abadi MT Condensed Extra Bold" charset="0"/>
                <a:cs typeface="Abadi MT Condensed Extra Bold" charset="0"/>
              </a:rPr>
              <a:t>Main roles/users in OJS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1284593"/>
              </p:ext>
            </p:extLst>
          </p:nvPr>
        </p:nvGraphicFramePr>
        <p:xfrm>
          <a:off x="777422" y="879022"/>
          <a:ext cx="10363200" cy="546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4900332"/>
              </p:ext>
            </p:extLst>
          </p:nvPr>
        </p:nvGraphicFramePr>
        <p:xfrm>
          <a:off x="2269664" y="1420585"/>
          <a:ext cx="2881991" cy="4335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Striped Right Arrow 6"/>
          <p:cNvSpPr/>
          <p:nvPr/>
        </p:nvSpPr>
        <p:spPr>
          <a:xfrm>
            <a:off x="4800600" y="1665514"/>
            <a:ext cx="579664" cy="449036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4797884" y="2520022"/>
            <a:ext cx="579664" cy="449036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4797884" y="3336418"/>
            <a:ext cx="579664" cy="449036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4797884" y="4259035"/>
            <a:ext cx="579664" cy="449036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4806048" y="5108121"/>
            <a:ext cx="579664" cy="449036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2723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F9BC0C8A-A3D3-194C-8C78-AF165840F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1" y="152401"/>
            <a:ext cx="10970684" cy="11541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Alur</a:t>
            </a:r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kerja</a:t>
            </a:r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utama</a:t>
            </a:r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pada</a:t>
            </a:r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OJS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1" y="1306514"/>
            <a:ext cx="2179864" cy="12001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Author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26946" y="1335317"/>
            <a:ext cx="2179864" cy="12001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Editor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80362" y="1335317"/>
            <a:ext cx="2179864" cy="12001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Section Editor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60330" y="1335317"/>
            <a:ext cx="2179864" cy="1200150"/>
          </a:xfrm>
          <a:prstGeom prst="roundRect">
            <a:avLst/>
          </a:prstGeom>
          <a:solidFill>
            <a:srgbClr val="7030A0">
              <a:alpha val="71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Reviewer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645229" y="1510400"/>
            <a:ext cx="571500" cy="43724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88460" y="1563686"/>
            <a:ext cx="526590" cy="43724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409209" y="1530579"/>
            <a:ext cx="691243" cy="43724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409208" y="2000252"/>
            <a:ext cx="691243" cy="469903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5543542" y="1952842"/>
            <a:ext cx="571507" cy="43724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H="1">
            <a:off x="2637047" y="1956704"/>
            <a:ext cx="579682" cy="43724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402525074"/>
              </p:ext>
            </p:extLst>
          </p:nvPr>
        </p:nvGraphicFramePr>
        <p:xfrm>
          <a:off x="252206" y="3510643"/>
          <a:ext cx="2068285" cy="18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623165960"/>
              </p:ext>
            </p:extLst>
          </p:nvPr>
        </p:nvGraphicFramePr>
        <p:xfrm>
          <a:off x="3790470" y="3665662"/>
          <a:ext cx="4017789" cy="1389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785838841"/>
              </p:ext>
            </p:extLst>
          </p:nvPr>
        </p:nvGraphicFramePr>
        <p:xfrm>
          <a:off x="9271909" y="3838381"/>
          <a:ext cx="2579432" cy="204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Striped Right Arrow 1"/>
          <p:cNvSpPr/>
          <p:nvPr/>
        </p:nvSpPr>
        <p:spPr>
          <a:xfrm rot="16200000">
            <a:off x="754477" y="2625192"/>
            <a:ext cx="1074323" cy="824753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 rot="16200000">
            <a:off x="3730759" y="2680263"/>
            <a:ext cx="1074323" cy="824753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 rot="16200000">
            <a:off x="6547943" y="2680263"/>
            <a:ext cx="1074323" cy="824753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riped Right Arrow 23"/>
          <p:cNvSpPr/>
          <p:nvPr/>
        </p:nvSpPr>
        <p:spPr>
          <a:xfrm rot="16200000">
            <a:off x="10343674" y="2784551"/>
            <a:ext cx="1282904" cy="824753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76653689"/>
              </p:ext>
            </p:extLst>
          </p:nvPr>
        </p:nvGraphicFramePr>
        <p:xfrm>
          <a:off x="3780105" y="4984377"/>
          <a:ext cx="4017789" cy="150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113248071"/>
              </p:ext>
            </p:extLst>
          </p:nvPr>
        </p:nvGraphicFramePr>
        <p:xfrm>
          <a:off x="252206" y="5091944"/>
          <a:ext cx="2068285" cy="45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537869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6" grpId="0" animBg="1"/>
      <p:bldP spid="12" grpId="0" animBg="1"/>
      <p:bldP spid="14" grpId="0" animBg="1"/>
      <p:bldP spid="11" grpId="0" animBg="1"/>
      <p:bldP spid="21" grpId="0" animBg="1"/>
      <p:bldP spid="22" grpId="0" animBg="1"/>
      <p:bldGraphic spid="15" grpId="0">
        <p:bldAsOne/>
      </p:bldGraphic>
      <p:bldGraphic spid="16" grpId="0">
        <p:bldAsOne/>
      </p:bldGraphic>
      <p:bldGraphic spid="18" grpId="0">
        <p:bldAsOne/>
      </p:bldGraphic>
      <p:bldP spid="2" grpId="0" animBg="1"/>
      <p:bldP spid="19" grpId="0" animBg="1"/>
      <p:bldP spid="23" grpId="0" animBg="1"/>
      <p:bldP spid="24" grpId="0" animBg="1"/>
      <p:bldGraphic spid="25" grpId="0">
        <p:bldAsOne/>
      </p:bldGraphic>
      <p:bldGraphic spid="2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5092ACF0-53D6-ED45-ABCE-5CF1EABA1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9863" r="2207" b="7127"/>
          <a:stretch/>
        </p:blipFill>
        <p:spPr bwMode="auto">
          <a:xfrm>
            <a:off x="1559379" y="682109"/>
            <a:ext cx="7486650" cy="574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58" name="TextBox 6">
            <a:extLst>
              <a:ext uri="{FF2B5EF4-FFF2-40B4-BE49-F238E27FC236}">
                <a16:creationId xmlns:a16="http://schemas.microsoft.com/office/drawing/2014/main" id="{80E50775-A580-EE4B-85F6-2614CB3E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1" y="4763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Alur</a:t>
            </a:r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kerja</a:t>
            </a:r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lengkap</a:t>
            </a:r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pada</a:t>
            </a:r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OJS</a:t>
            </a:r>
            <a:endParaRPr lang="en-US" alt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19225" y="696592"/>
            <a:ext cx="2190749" cy="558862"/>
          </a:xfrm>
          <a:prstGeom prst="round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95750" y="677546"/>
            <a:ext cx="2257425" cy="558862"/>
          </a:xfrm>
          <a:prstGeom prst="roundRect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48475" y="631185"/>
            <a:ext cx="2189390" cy="699595"/>
          </a:xfrm>
          <a:prstGeom prst="roundRect">
            <a:avLst/>
          </a:prstGeom>
          <a:solidFill>
            <a:srgbClr val="0070C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419226" y="1274504"/>
            <a:ext cx="2190748" cy="993321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95750" y="1255454"/>
            <a:ext cx="2257425" cy="10781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48475" y="1330781"/>
            <a:ext cx="2197554" cy="9179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48475" y="2248775"/>
            <a:ext cx="2197554" cy="5914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848476" y="2840201"/>
            <a:ext cx="2189390" cy="713500"/>
          </a:xfrm>
          <a:prstGeom prst="roundRect">
            <a:avLst/>
          </a:prstGeom>
          <a:solidFill>
            <a:srgbClr val="E6D1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48475" y="3553701"/>
            <a:ext cx="2189390" cy="323850"/>
          </a:xfrm>
          <a:prstGeom prst="roundRect">
            <a:avLst/>
          </a:prstGeom>
          <a:solidFill>
            <a:srgbClr val="F6FE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848475" y="3877551"/>
            <a:ext cx="2189390" cy="513474"/>
          </a:xfrm>
          <a:prstGeom prst="roundRect">
            <a:avLst/>
          </a:prstGeom>
          <a:solidFill>
            <a:srgbClr val="F6FE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67525" y="4601451"/>
            <a:ext cx="2189390" cy="323850"/>
          </a:xfrm>
          <a:prstGeom prst="roundRect">
            <a:avLst/>
          </a:prstGeom>
          <a:solidFill>
            <a:srgbClr val="F6FE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48475" y="4963401"/>
            <a:ext cx="2189390" cy="713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95749" y="2352675"/>
            <a:ext cx="2257425" cy="8633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95750" y="3235051"/>
            <a:ext cx="2257425" cy="8788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095748" y="4134288"/>
            <a:ext cx="2257425" cy="7472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95747" y="4896287"/>
            <a:ext cx="2257427" cy="713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419226" y="2314575"/>
            <a:ext cx="2190748" cy="867649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416506" y="3229850"/>
            <a:ext cx="2190748" cy="589676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849836" y="5695950"/>
            <a:ext cx="2197554" cy="7198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95747" y="5648325"/>
            <a:ext cx="2257428" cy="7198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19" y="270361"/>
            <a:ext cx="7498976" cy="68886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err="1">
                <a:solidFill>
                  <a:srgbClr val="FF0000"/>
                </a:solidFill>
              </a:rPr>
              <a:t>Jalur</a:t>
            </a:r>
            <a:r>
              <a:rPr lang="en-US" altLang="en-US" b="1" dirty="0">
                <a:solidFill>
                  <a:srgbClr val="FF0000"/>
                </a:solidFill>
              </a:rPr>
              <a:t> yang </a:t>
            </a:r>
            <a:r>
              <a:rPr lang="en-US" altLang="en-US" b="1" dirty="0" err="1">
                <a:solidFill>
                  <a:srgbClr val="FF0000"/>
                </a:solidFill>
              </a:rPr>
              <a:t>berpotensi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macet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63724879"/>
              </p:ext>
            </p:extLst>
          </p:nvPr>
        </p:nvGraphicFramePr>
        <p:xfrm>
          <a:off x="1909482" y="842682"/>
          <a:ext cx="7297271" cy="575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8851395"/>
              </p:ext>
            </p:extLst>
          </p:nvPr>
        </p:nvGraphicFramePr>
        <p:xfrm>
          <a:off x="6562160" y="1210239"/>
          <a:ext cx="2501157" cy="55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70774313"/>
              </p:ext>
            </p:extLst>
          </p:nvPr>
        </p:nvGraphicFramePr>
        <p:xfrm>
          <a:off x="7718612" y="3415575"/>
          <a:ext cx="2635623" cy="55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73466372"/>
              </p:ext>
            </p:extLst>
          </p:nvPr>
        </p:nvGraphicFramePr>
        <p:xfrm>
          <a:off x="6831105" y="5540190"/>
          <a:ext cx="3137649" cy="55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02426390"/>
              </p:ext>
            </p:extLst>
          </p:nvPr>
        </p:nvGraphicFramePr>
        <p:xfrm>
          <a:off x="1021977" y="5549154"/>
          <a:ext cx="3702424" cy="55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5241778"/>
              </p:ext>
            </p:extLst>
          </p:nvPr>
        </p:nvGraphicFramePr>
        <p:xfrm>
          <a:off x="699247" y="3415575"/>
          <a:ext cx="2725271" cy="55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684583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D54401-5B0E-DD4F-AB93-347BE4CFF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95" y="1009818"/>
            <a:ext cx="1967254" cy="125711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941B58-64EC-834B-A8F0-357E19103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105557"/>
            <a:ext cx="5294070" cy="1066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Setting OJS,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Publikasi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Artikel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Daftar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ISSN , Setting &amp; register DOI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5B4D89-6F4C-A34F-B849-D1DFA575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61791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Tahapan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Pengelolaan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Jurnal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Nasional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5EBD6-DF5E-CE46-B702-012B89E26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095" y="1970164"/>
            <a:ext cx="1967254" cy="1119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81454-73B6-0C43-818E-78C0D2916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95" y="2896953"/>
            <a:ext cx="1967254" cy="114439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D941B58-64EC-834B-A8F0-357E19103505}"/>
              </a:ext>
            </a:extLst>
          </p:cNvPr>
          <p:cNvSpPr txBox="1">
            <a:spLocks/>
          </p:cNvSpPr>
          <p:nvPr/>
        </p:nvSpPr>
        <p:spPr>
          <a:xfrm>
            <a:off x="428985" y="2085944"/>
            <a:ext cx="6048737" cy="65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Daftar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/suggest 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GARUDA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D941B58-64EC-834B-A8F0-357E19103505}"/>
              </a:ext>
            </a:extLst>
          </p:cNvPr>
          <p:cNvSpPr txBox="1">
            <a:spLocks/>
          </p:cNvSpPr>
          <p:nvPr/>
        </p:nvSpPr>
        <p:spPr>
          <a:xfrm>
            <a:off x="419462" y="2817354"/>
            <a:ext cx="4905014" cy="77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Daftar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ARJUNA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dan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melakukan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evaluasi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diri</a:t>
            </a:r>
            <a:endParaRPr lang="en-US" sz="2000" dirty="0">
              <a:solidFill>
                <a:srgbClr val="7030A0"/>
              </a:solidFill>
              <a:latin typeface="Cooper Black" panose="0208090404030B020404" pitchFamily="18" charset="77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D941B58-64EC-834B-A8F0-357E19103505}"/>
              </a:ext>
            </a:extLst>
          </p:cNvPr>
          <p:cNvSpPr txBox="1">
            <a:spLocks/>
          </p:cNvSpPr>
          <p:nvPr/>
        </p:nvSpPr>
        <p:spPr>
          <a:xfrm>
            <a:off x="419462" y="4397635"/>
            <a:ext cx="4905014" cy="74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Aktif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2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tahun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  <a:sym typeface="Wingdings" panose="05000000000000000000" pitchFamily="2" charset="2"/>
              </a:rPr>
              <a:t> update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  <a:sym typeface="Wingdings" panose="05000000000000000000" pitchFamily="2" charset="2"/>
              </a:rPr>
              <a:t>ev-diri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  <a:sym typeface="Wingdings" panose="05000000000000000000" pitchFamily="2" charset="2"/>
              </a:rPr>
              <a:t>  submit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  <a:sym typeface="Wingdings" panose="05000000000000000000" pitchFamily="2" charset="2"/>
              </a:rPr>
              <a:t>akreditasi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  <a:sym typeface="Wingdings" panose="05000000000000000000" pitchFamily="2" charset="2"/>
              </a:rPr>
              <a:t> di 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ARJUNA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D941B58-64EC-834B-A8F0-357E19103505}"/>
              </a:ext>
            </a:extLst>
          </p:cNvPr>
          <p:cNvSpPr txBox="1">
            <a:spLocks/>
          </p:cNvSpPr>
          <p:nvPr/>
        </p:nvSpPr>
        <p:spPr>
          <a:xfrm>
            <a:off x="419461" y="5343103"/>
            <a:ext cx="4905014" cy="763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Otomatis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terindex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di SINTA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D941B58-64EC-834B-A8F0-357E19103505}"/>
              </a:ext>
            </a:extLst>
          </p:cNvPr>
          <p:cNvSpPr txBox="1">
            <a:spLocks/>
          </p:cNvSpPr>
          <p:nvPr/>
        </p:nvSpPr>
        <p:spPr>
          <a:xfrm>
            <a:off x="419822" y="3633589"/>
            <a:ext cx="4905014" cy="77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Buat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akun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Jurnal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di Google Scholar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95" y="3953548"/>
            <a:ext cx="2009014" cy="1189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E913F-0A87-BA4A-8AB3-9FEEF9FD0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442" y="4770167"/>
            <a:ext cx="1967254" cy="12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0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941B58-64EC-834B-A8F0-357E19103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105557"/>
            <a:ext cx="8296921" cy="1066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OJS 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  <a:sym typeface="Wingdings" pitchFamily="2" charset="2"/>
              </a:rPr>
              <a:t>hanya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  <a:sym typeface="Wingdings" pitchFamily="2" charset="2"/>
              </a:rPr>
              <a:t>membantu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  <a:sym typeface="Wingdings" pitchFamily="2" charset="2"/>
              </a:rPr>
              <a:t>masalah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  <a:sym typeface="Wingdings" pitchFamily="2" charset="2"/>
              </a:rPr>
              <a:t>manajemen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  <a:sym typeface="Wingdings" pitchFamily="2" charset="2"/>
              </a:rPr>
              <a:t>pengelolaan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  <a:sym typeface="Wingdings" pitchFamily="2" charset="2"/>
              </a:rPr>
              <a:t>artikel</a:t>
            </a:r>
            <a:endParaRPr lang="en-US" sz="2000" dirty="0">
              <a:solidFill>
                <a:srgbClr val="7030A0"/>
              </a:solidFill>
              <a:latin typeface="Cooper Black" panose="0208090404030B020404" pitchFamily="18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5B4D89-6F4C-A34F-B849-D1DFA575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7" y="184468"/>
            <a:ext cx="10515600" cy="8617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OJS vs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Kualitas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Artikel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D941B58-64EC-834B-A8F0-357E19103505}"/>
              </a:ext>
            </a:extLst>
          </p:cNvPr>
          <p:cNvSpPr txBox="1">
            <a:spLocks/>
          </p:cNvSpPr>
          <p:nvPr/>
        </p:nvSpPr>
        <p:spPr>
          <a:xfrm>
            <a:off x="428985" y="2085944"/>
            <a:ext cx="8296560" cy="6530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Kualitas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artikel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tidak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boleh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ditinggalkan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harus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dijaga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dan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ditingkatkan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kualitasnya</a:t>
            </a:r>
            <a:endParaRPr lang="en-US" sz="2000" dirty="0">
              <a:solidFill>
                <a:srgbClr val="7030A0"/>
              </a:solidFill>
              <a:latin typeface="Cooper Black" panose="0208090404030B020404" pitchFamily="18" charset="77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17FC8EA-1D88-DC43-8C7E-4AE36ED9A341}"/>
              </a:ext>
            </a:extLst>
          </p:cNvPr>
          <p:cNvSpPr txBox="1">
            <a:spLocks/>
          </p:cNvSpPr>
          <p:nvPr/>
        </p:nvSpPr>
        <p:spPr>
          <a:xfrm>
            <a:off x="428624" y="3066331"/>
            <a:ext cx="8296560" cy="65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Peran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EDITOR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dan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REVIEWER </a:t>
            </a:r>
            <a:r>
              <a:rPr lang="en-US" sz="2000" dirty="0" err="1">
                <a:solidFill>
                  <a:srgbClr val="7030A0"/>
                </a:solidFill>
                <a:latin typeface="Cooper Black" panose="0208090404030B020404" pitchFamily="18" charset="77"/>
              </a:rPr>
              <a:t>sangat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77"/>
              </a:rPr>
              <a:t> vital</a:t>
            </a:r>
          </a:p>
        </p:txBody>
      </p:sp>
    </p:spTree>
    <p:extLst>
      <p:ext uri="{BB962C8B-B14F-4D97-AF65-F5344CB8AC3E}">
        <p14:creationId xmlns:p14="http://schemas.microsoft.com/office/powerpoint/2010/main" val="15197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12597169"/>
              </p:ext>
            </p:extLst>
          </p:nvPr>
        </p:nvGraphicFramePr>
        <p:xfrm>
          <a:off x="1020515" y="430444"/>
          <a:ext cx="4110936" cy="97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4" y="1526724"/>
            <a:ext cx="5220077" cy="409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46" y="1526724"/>
            <a:ext cx="5968278" cy="409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18362457"/>
              </p:ext>
            </p:extLst>
          </p:nvPr>
        </p:nvGraphicFramePr>
        <p:xfrm>
          <a:off x="6572250" y="218180"/>
          <a:ext cx="4573547" cy="97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67624881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501"/>
            <a:ext cx="10515600" cy="97381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Editor interface: </a:t>
            </a:r>
            <a:r>
              <a:rPr lang="en-US" altLang="en-US" sz="32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new submission</a:t>
            </a:r>
            <a:endParaRPr lang="en-US" dirty="0">
              <a:solidFill>
                <a:srgbClr val="00B05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87" y="1151162"/>
            <a:ext cx="7788062" cy="5143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059841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517"/>
            <a:ext cx="10515600" cy="97381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Editor interface: </a:t>
            </a:r>
            <a:r>
              <a:rPr lang="en-US" altLang="en-US" b="1" dirty="0">
                <a:solidFill>
                  <a:srgbClr val="00B0F0"/>
                </a:solidFill>
              </a:rPr>
              <a:t>Review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2" y="952923"/>
            <a:ext cx="8486292" cy="5584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99789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4188283"/>
              </p:ext>
            </p:extLst>
          </p:nvPr>
        </p:nvGraphicFramePr>
        <p:xfrm>
          <a:off x="1255058" y="999564"/>
          <a:ext cx="7620928" cy="506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6" name="Rectangle 3">
            <a:extLst>
              <a:ext uri="{FF2B5EF4-FFF2-40B4-BE49-F238E27FC236}">
                <a16:creationId xmlns:a16="http://schemas.microsoft.com/office/drawing/2014/main" id="{1FF779BF-D86B-554D-9C37-6CECC2B32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433" y="549276"/>
            <a:ext cx="11550651" cy="531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Stencil" panose="040409050D0802020404" pitchFamily="82" charset="0"/>
                <a:cs typeface="Abadi MT Condensed Extra Bold" charset="0"/>
              </a:rPr>
              <a:t>Open Journal System </a:t>
            </a:r>
            <a:r>
              <a:rPr lang="en-US" b="1" dirty="0">
                <a:solidFill>
                  <a:srgbClr val="FF0000"/>
                </a:solidFill>
                <a:latin typeface="Stencil" panose="040409050D0802020404" pitchFamily="82" charset="0"/>
                <a:cs typeface="Abadi MT Condensed Extra Bold" charset="0"/>
                <a:sym typeface="Wingdings" charset="0"/>
              </a:rPr>
              <a:t> OJS</a:t>
            </a:r>
            <a:endParaRPr lang="en-US" b="1" dirty="0">
              <a:solidFill>
                <a:srgbClr val="FF0000"/>
              </a:solidFill>
              <a:latin typeface="Stencil" panose="040409050D0802020404" pitchFamily="82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20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205"/>
            <a:ext cx="10515600" cy="97381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Editor interface: </a:t>
            </a:r>
            <a:r>
              <a:rPr lang="en-US" altLang="en-US" b="1" dirty="0">
                <a:solidFill>
                  <a:srgbClr val="7030A0"/>
                </a:solidFill>
              </a:rPr>
              <a:t>Copyediting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79" y="1082586"/>
            <a:ext cx="8371500" cy="5534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92333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501"/>
            <a:ext cx="10515600" cy="97381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Editor interface: </a:t>
            </a:r>
            <a:r>
              <a:rPr lang="en-US" altLang="en-US" b="1" dirty="0"/>
              <a:t>Production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6" y="1036863"/>
            <a:ext cx="9168493" cy="5466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86874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40" y="234501"/>
            <a:ext cx="10515600" cy="973813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 interface: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 for publication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1312190"/>
            <a:ext cx="5953125" cy="4444406"/>
          </a:xfrm>
          <a:prstGeom prst="rect">
            <a:avLst/>
          </a:prstGeom>
          <a:effectLst>
            <a:glow rad="12700">
              <a:schemeClr val="accent1">
                <a:alpha val="9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4791584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40" y="234501"/>
            <a:ext cx="10515600" cy="973813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 interface: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DOI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2131008"/>
            <a:ext cx="8685733" cy="2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6787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501"/>
            <a:ext cx="10515600" cy="97381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Reviewer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1477735"/>
            <a:ext cx="5994866" cy="3918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77" y="2230168"/>
            <a:ext cx="6110150" cy="394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78994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501"/>
            <a:ext cx="10515600" cy="97381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Manager interface: </a:t>
            </a:r>
            <a:r>
              <a:rPr lang="en-US" altLang="en-US" b="1" dirty="0"/>
              <a:t>Setting user role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38" y="1104651"/>
            <a:ext cx="8654144" cy="5247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16766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10" y="3013733"/>
            <a:ext cx="10515600" cy="962706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>
                <a:solidFill>
                  <a:srgbClr val="7030A0"/>
                </a:solidFill>
                <a:latin typeface="Stencil" panose="040409050D0802020404" pitchFamily="82" charset="0"/>
              </a:rPr>
              <a:t>Terima</a:t>
            </a:r>
            <a:r>
              <a:rPr lang="en-US" sz="9600" b="1" dirty="0">
                <a:solidFill>
                  <a:srgbClr val="7030A0"/>
                </a:solidFill>
                <a:latin typeface="Stencil" panose="040409050D0802020404" pitchFamily="82" charset="0"/>
              </a:rPr>
              <a:t> </a:t>
            </a:r>
            <a:r>
              <a:rPr lang="en-US" sz="9600" b="1" dirty="0" err="1">
                <a:solidFill>
                  <a:srgbClr val="7030A0"/>
                </a:solidFill>
                <a:latin typeface="Stencil" panose="040409050D0802020404" pitchFamily="82" charset="0"/>
              </a:rPr>
              <a:t>kasih</a:t>
            </a:r>
            <a:r>
              <a:rPr lang="en-US" sz="9600" b="1" dirty="0">
                <a:solidFill>
                  <a:srgbClr val="7030A0"/>
                </a:solidFill>
                <a:latin typeface="Stencil" panose="040409050D0802020404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01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0537171"/>
              </p:ext>
            </p:extLst>
          </p:nvPr>
        </p:nvGraphicFramePr>
        <p:xfrm>
          <a:off x="1255058" y="999564"/>
          <a:ext cx="7620928" cy="506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6" name="Rectangle 3">
            <a:extLst>
              <a:ext uri="{FF2B5EF4-FFF2-40B4-BE49-F238E27FC236}">
                <a16:creationId xmlns:a16="http://schemas.microsoft.com/office/drawing/2014/main" id="{1FF779BF-D86B-554D-9C37-6CECC2B32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433" y="549276"/>
            <a:ext cx="11550651" cy="531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Stencil" panose="040409050D0802020404" pitchFamily="82" charset="0"/>
                <a:cs typeface="Abadi MT Condensed Extra Bold" charset="0"/>
              </a:rPr>
              <a:t>Open Journal System </a:t>
            </a:r>
            <a:r>
              <a:rPr lang="en-US" b="1" dirty="0">
                <a:solidFill>
                  <a:srgbClr val="FF0000"/>
                </a:solidFill>
                <a:latin typeface="Stencil" panose="040409050D0802020404" pitchFamily="82" charset="0"/>
                <a:cs typeface="Abadi MT Condensed Extra Bold" charset="0"/>
                <a:sym typeface="Wingdings" charset="0"/>
              </a:rPr>
              <a:t> OJS</a:t>
            </a:r>
            <a:endParaRPr lang="en-US" b="1" dirty="0">
              <a:solidFill>
                <a:srgbClr val="FF0000"/>
              </a:solidFill>
              <a:latin typeface="Stencil" panose="040409050D0802020404" pitchFamily="82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71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FF779BF-D86B-554D-9C37-6CECC2B32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433" y="549276"/>
            <a:ext cx="11550651" cy="531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Stencil" panose="040409050D0802020404" pitchFamily="82" charset="0"/>
                <a:cs typeface="Abadi MT Condensed Extra Bold" charset="0"/>
              </a:rPr>
              <a:t>Open Journal System </a:t>
            </a:r>
            <a:r>
              <a:rPr lang="en-US" b="1" dirty="0">
                <a:solidFill>
                  <a:srgbClr val="FF0000"/>
                </a:solidFill>
                <a:latin typeface="Stencil" panose="040409050D0802020404" pitchFamily="82" charset="0"/>
                <a:cs typeface="Abadi MT Condensed Extra Bold" charset="0"/>
                <a:sym typeface="Wingdings" charset="0"/>
              </a:rPr>
              <a:t> OJS</a:t>
            </a:r>
            <a:endParaRPr lang="en-US" b="1" dirty="0">
              <a:solidFill>
                <a:srgbClr val="FF0000"/>
              </a:solidFill>
              <a:latin typeface="Stencil" panose="040409050D0802020404" pitchFamily="82" charset="0"/>
              <a:cs typeface="Abadi MT Condensed Extra Bold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48947795"/>
              </p:ext>
            </p:extLst>
          </p:nvPr>
        </p:nvGraphicFramePr>
        <p:xfrm>
          <a:off x="1860332" y="1308538"/>
          <a:ext cx="9932276" cy="488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6177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FF779BF-D86B-554D-9C37-6CECC2B32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433" y="549276"/>
            <a:ext cx="11550651" cy="531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Stencil" panose="040409050D0802020404" pitchFamily="82" charset="0"/>
                <a:cs typeface="Abadi MT Condensed Extra Bold" charset="0"/>
              </a:rPr>
              <a:t>Open Journal System </a:t>
            </a:r>
            <a:r>
              <a:rPr lang="en-US" b="1" dirty="0">
                <a:solidFill>
                  <a:srgbClr val="FF0000"/>
                </a:solidFill>
                <a:latin typeface="Stencil" panose="040409050D0802020404" pitchFamily="82" charset="0"/>
                <a:cs typeface="Abadi MT Condensed Extra Bold" charset="0"/>
                <a:sym typeface="Wingdings" charset="0"/>
              </a:rPr>
              <a:t> OJS</a:t>
            </a:r>
            <a:endParaRPr lang="en-US" b="1" dirty="0">
              <a:solidFill>
                <a:srgbClr val="FF0000"/>
              </a:solidFill>
              <a:latin typeface="Stencil" panose="040409050D0802020404" pitchFamily="82" charset="0"/>
              <a:cs typeface="Abadi MT Condensed Extra Bold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149912"/>
              </p:ext>
            </p:extLst>
          </p:nvPr>
        </p:nvGraphicFramePr>
        <p:xfrm>
          <a:off x="1860332" y="1308538"/>
          <a:ext cx="9932276" cy="488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8112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8E7BEF17-A75F-F14E-84AC-EF5C458B7E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41089" y="780937"/>
            <a:ext cx="811758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b="1" dirty="0">
                <a:solidFill>
                  <a:srgbClr val="FF0000"/>
                </a:solidFill>
                <a:latin typeface="Stencil" panose="040409050D0802020404" pitchFamily="82" charset="0"/>
              </a:rPr>
            </a:br>
            <a:r>
              <a:rPr lang="en-US" sz="4400" b="1" dirty="0">
                <a:solidFill>
                  <a:srgbClr val="FF0000"/>
                </a:solidFill>
                <a:latin typeface="Stencil" panose="040409050D0802020404" pitchFamily="82" charset="0"/>
              </a:rPr>
              <a:t>OJS di Universitas Jember 2012-2020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1D30A6-EB97-544F-8364-AD838B147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042" y="1692280"/>
            <a:ext cx="2572222" cy="3045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E29D24-01D8-8944-BE00-3D7F0A1F0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438" y="2592169"/>
            <a:ext cx="2404882" cy="3303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A8FCD-02D3-144B-827A-C315A1D0A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402" y="3345090"/>
            <a:ext cx="2703484" cy="32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97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tencil" panose="040409050D0802020404" pitchFamily="82" charset="0"/>
              </a:rPr>
              <a:t>Pengguna</a:t>
            </a:r>
            <a:r>
              <a:rPr lang="en-US" dirty="0">
                <a:latin typeface="Stencil" panose="040409050D0802020404" pitchFamily="82" charset="0"/>
              </a:rPr>
              <a:t> OJS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925"/>
            <a:ext cx="3591910" cy="487196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00B050"/>
                </a:solidFill>
              </a:rPr>
              <a:t>Penulis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Artikel</a:t>
            </a:r>
            <a:endParaRPr lang="en-US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0070C0"/>
                </a:solidFill>
              </a:rPr>
              <a:t>Pembaca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Artikel</a:t>
            </a: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FF0000"/>
                </a:solidFill>
              </a:rPr>
              <a:t>Pengelola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Jurnal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4226" y="1402926"/>
            <a:ext cx="6781801" cy="48719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 err="1"/>
              <a:t>Penulis</a:t>
            </a:r>
            <a:r>
              <a:rPr lang="en-US" b="1" dirty="0"/>
              <a:t> </a:t>
            </a:r>
            <a:r>
              <a:rPr lang="en-US" b="1" dirty="0" err="1"/>
              <a:t>Artikel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Pengelola</a:t>
            </a:r>
            <a:r>
              <a:rPr lang="en-US" b="1" dirty="0"/>
              <a:t> </a:t>
            </a:r>
            <a:r>
              <a:rPr lang="en-US" b="1" dirty="0" err="1"/>
              <a:t>Jurnal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terdaftar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USER di OJS,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b="1" dirty="0" err="1"/>
              <a:t>Pembaca</a:t>
            </a:r>
            <a:r>
              <a:rPr lang="en-US" b="1" dirty="0"/>
              <a:t> </a:t>
            </a:r>
            <a:r>
              <a:rPr lang="en-US" b="1" dirty="0" err="1"/>
              <a:t>Artikel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register,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mewajibkan</a:t>
            </a:r>
            <a:r>
              <a:rPr lang="en-US" dirty="0"/>
              <a:t> </a:t>
            </a:r>
            <a:r>
              <a:rPr lang="en-US" dirty="0" err="1"/>
              <a:t>pembacanya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registrasi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diizinkan</a:t>
            </a:r>
            <a:r>
              <a:rPr lang="en-US" dirty="0"/>
              <a:t> </a:t>
            </a:r>
            <a:r>
              <a:rPr lang="en-US" dirty="0" err="1"/>
              <a:t>mengunduh</a:t>
            </a:r>
            <a:r>
              <a:rPr lang="en-US" dirty="0"/>
              <a:t> full-text </a:t>
            </a:r>
            <a:r>
              <a:rPr lang="en-US" dirty="0" err="1"/>
              <a:t>artikel</a:t>
            </a:r>
            <a:r>
              <a:rPr lang="en-US" dirty="0"/>
              <a:t> di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7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346076"/>
            <a:ext cx="10515600" cy="962706"/>
          </a:xfrm>
        </p:spPr>
        <p:txBody>
          <a:bodyPr/>
          <a:lstStyle/>
          <a:p>
            <a:r>
              <a:rPr lang="en-US" dirty="0" err="1">
                <a:latin typeface="Stencil" panose="040409050D0802020404" pitchFamily="82" charset="0"/>
              </a:rPr>
              <a:t>Pengguna</a:t>
            </a:r>
            <a:r>
              <a:rPr lang="en-US" dirty="0">
                <a:latin typeface="Stencil" panose="040409050D0802020404" pitchFamily="82" charset="0"/>
              </a:rPr>
              <a:t> OJS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402925"/>
            <a:ext cx="3591910" cy="487196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00B050"/>
                </a:solidFill>
              </a:rPr>
              <a:t>Penulis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Artikel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67125" y="1402926"/>
            <a:ext cx="8298903" cy="4871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Registrasi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email </a:t>
            </a:r>
            <a:r>
              <a:rPr lang="en-US" dirty="0" err="1"/>
              <a:t>yg</a:t>
            </a:r>
            <a:r>
              <a:rPr lang="en-US" dirty="0"/>
              <a:t> valid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“Author guideline”</a:t>
            </a:r>
            <a:r>
              <a:rPr lang="en-US" dirty="0"/>
              <a:t>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“template”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/>
              <a:t>artikel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jurnal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metadata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yang di-submit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selengkap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mungkin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Judul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artikel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nama</a:t>
            </a:r>
            <a:r>
              <a:rPr lang="en-US" dirty="0">
                <a:sym typeface="Wingdings" panose="05000000000000000000" pitchFamily="2" charset="2"/>
              </a:rPr>
              <a:t> para </a:t>
            </a:r>
            <a:r>
              <a:rPr lang="en-US" dirty="0" err="1">
                <a:sym typeface="Wingdings" panose="05000000000000000000" pitchFamily="2" charset="2"/>
              </a:rPr>
              <a:t>penulis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emailnya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afiliasi</a:t>
            </a:r>
            <a:r>
              <a:rPr lang="en-US" dirty="0">
                <a:sym typeface="Wingdings" panose="05000000000000000000" pitchFamily="2" charset="2"/>
              </a:rPr>
              <a:t>, abstract,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isian</a:t>
            </a:r>
            <a:r>
              <a:rPr lang="en-US" dirty="0">
                <a:sym typeface="Wingdings" panose="05000000000000000000" pitchFamily="2" charset="2"/>
              </a:rPr>
              <a:t> lain </a:t>
            </a:r>
            <a:r>
              <a:rPr lang="en-US" dirty="0" err="1">
                <a:sym typeface="Wingdings" panose="05000000000000000000" pitchFamily="2" charset="2"/>
              </a:rPr>
              <a:t>baik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bersifat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wajib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maupun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opsional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sym typeface="Wingdings" panose="05000000000000000000" pitchFamily="2" charset="2"/>
              </a:rPr>
              <a:t>Berkomunikasi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editor </a:t>
            </a:r>
            <a:r>
              <a:rPr lang="en-US" dirty="0" err="1">
                <a:sym typeface="Wingdings" panose="05000000000000000000" pitchFamily="2" charset="2"/>
              </a:rPr>
              <a:t>baik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melalui</a:t>
            </a:r>
            <a:r>
              <a:rPr lang="en-US" dirty="0">
                <a:sym typeface="Wingdings" panose="05000000000000000000" pitchFamily="2" charset="2"/>
              </a:rPr>
              <a:t> OJS </a:t>
            </a:r>
            <a:r>
              <a:rPr lang="en-US" dirty="0" err="1">
                <a:sym typeface="Wingdings" panose="05000000000000000000" pitchFamily="2" charset="2"/>
              </a:rPr>
              <a:t>maupun</a:t>
            </a:r>
            <a:r>
              <a:rPr lang="en-US" dirty="0">
                <a:sym typeface="Wingdings" panose="05000000000000000000" pitchFamily="2" charset="2"/>
              </a:rPr>
              <a:t> email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sym typeface="Wingdings" panose="05000000000000000000" pitchFamily="2" charset="2"/>
              </a:rPr>
              <a:t>Jurnal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baik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melakukan</a:t>
            </a:r>
            <a:r>
              <a:rPr lang="en-US" dirty="0">
                <a:sym typeface="Wingdings" panose="05000000000000000000" pitchFamily="2" charset="2"/>
              </a:rPr>
              <a:t> peer review yang </a:t>
            </a:r>
            <a:r>
              <a:rPr lang="en-US" dirty="0" err="1">
                <a:sym typeface="Wingdings" panose="05000000000000000000" pitchFamily="2" charset="2"/>
              </a:rPr>
              <a:t>butuh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waktu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penulis</a:t>
            </a:r>
            <a:r>
              <a:rPr lang="en-US" dirty="0">
                <a:sym typeface="Wingdings" panose="05000000000000000000" pitchFamily="2" charset="2"/>
              </a:rPr>
              <a:t> agar </a:t>
            </a:r>
            <a:r>
              <a:rPr lang="en-US" dirty="0" err="1">
                <a:sym typeface="Wingdings" panose="05000000000000000000" pitchFamily="2" charset="2"/>
              </a:rPr>
              <a:t>menghindari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menanyakan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“</a:t>
            </a:r>
            <a:r>
              <a:rPr lang="en-US" b="1" dirty="0" err="1">
                <a:solidFill>
                  <a:srgbClr val="FF0000"/>
                </a:solidFill>
                <a:sym typeface="Wingdings" panose="05000000000000000000" pitchFamily="2" charset="2"/>
              </a:rPr>
              <a:t>kapan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Wingdings" panose="05000000000000000000" pitchFamily="2" charset="2"/>
              </a:rPr>
              <a:t>terbit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Wingdings" panose="05000000000000000000" pitchFamily="2" charset="2"/>
              </a:rPr>
              <a:t>artikel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Wingdings" panose="05000000000000000000" pitchFamily="2" charset="2"/>
              </a:rPr>
              <a:t>saya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?”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jika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artikel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masih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berstatus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“submission”.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6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346076"/>
            <a:ext cx="10515600" cy="962706"/>
          </a:xfrm>
        </p:spPr>
        <p:txBody>
          <a:bodyPr/>
          <a:lstStyle/>
          <a:p>
            <a:r>
              <a:rPr lang="en-US" dirty="0" err="1">
                <a:latin typeface="Stencil" panose="040409050D0802020404" pitchFamily="82" charset="0"/>
              </a:rPr>
              <a:t>Pengguna</a:t>
            </a:r>
            <a:r>
              <a:rPr lang="en-US" dirty="0">
                <a:latin typeface="Stencil" panose="040409050D0802020404" pitchFamily="82" charset="0"/>
              </a:rPr>
              <a:t> OJS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402925"/>
            <a:ext cx="3591910" cy="487196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00B050"/>
                </a:solidFill>
              </a:rPr>
              <a:t>Penulis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Artikel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67125" y="1402926"/>
            <a:ext cx="8298903" cy="487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registrasi</a:t>
            </a:r>
            <a:r>
              <a:rPr lang="en-US" dirty="0"/>
              <a:t> user OJS </a:t>
            </a:r>
            <a:r>
              <a:rPr lang="en-US" dirty="0" err="1"/>
              <a:t>dan</a:t>
            </a:r>
            <a:r>
              <a:rPr lang="en-US" dirty="0"/>
              <a:t> Submit </a:t>
            </a:r>
            <a:r>
              <a:rPr lang="en-US" dirty="0" err="1"/>
              <a:t>Artikel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linkClick r:id="rId2"/>
              </a:rPr>
              <a:t>https://kawanda.unej.ac.id/s/gceTX8jTyGSm5HF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atau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https://drive.google.com/file/d/1TiHeVAX_Ua5VLsqUp3LPf4o2Dis8BCDa/view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7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EJ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UNEJ 2020" id="{054617F7-029A-453F-AF02-49EC2BABF1CC}" vid="{790CAD4A-4B3E-4945-B0CC-510F4AF3DC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UNEJ 2020</Template>
  <TotalTime>1723</TotalTime>
  <Words>715</Words>
  <Application>Microsoft Macintosh PowerPoint</Application>
  <PresentationFormat>Widescreen</PresentationFormat>
  <Paragraphs>137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ＭＳ Ｐゴシック</vt:lpstr>
      <vt:lpstr>Abadi MT Condensed Extra Bold</vt:lpstr>
      <vt:lpstr>Alef</vt:lpstr>
      <vt:lpstr>Arial</vt:lpstr>
      <vt:lpstr>Arial Black</vt:lpstr>
      <vt:lpstr>Arial Rounded MT Bold</vt:lpstr>
      <vt:lpstr>Britannic Bold</vt:lpstr>
      <vt:lpstr>Calibri</vt:lpstr>
      <vt:lpstr>Cooper Black</vt:lpstr>
      <vt:lpstr>Stencil</vt:lpstr>
      <vt:lpstr>Tahoma</vt:lpstr>
      <vt:lpstr>Wingdings</vt:lpstr>
      <vt:lpstr>TEMPLATE UNEJ 2020</vt:lpstr>
      <vt:lpstr>Mengenal dan Menggunakan Open Journal System (OJS)</vt:lpstr>
      <vt:lpstr>Open Journal System  OJS</vt:lpstr>
      <vt:lpstr>Open Journal System  OJS</vt:lpstr>
      <vt:lpstr>Open Journal System  OJS</vt:lpstr>
      <vt:lpstr>Open Journal System  OJS</vt:lpstr>
      <vt:lpstr> OJS di Universitas Jember 2012-2020</vt:lpstr>
      <vt:lpstr>Pengguna OJS</vt:lpstr>
      <vt:lpstr>Pengguna OJS</vt:lpstr>
      <vt:lpstr>Pengguna OJS</vt:lpstr>
      <vt:lpstr>Prinsip pengelolaan jurnal elektronik dengan OJS</vt:lpstr>
      <vt:lpstr>Main roles/users in OJS</vt:lpstr>
      <vt:lpstr>Alur kerja utama pada OJS</vt:lpstr>
      <vt:lpstr>PowerPoint Presentation</vt:lpstr>
      <vt:lpstr>Jalur yang berpotensi macet</vt:lpstr>
      <vt:lpstr>Tahapan Pengelolaan Jurnal Nasional</vt:lpstr>
      <vt:lpstr>OJS vs Kualitas Artikel</vt:lpstr>
      <vt:lpstr>PowerPoint Presentation</vt:lpstr>
      <vt:lpstr>Editor interface: new submission</vt:lpstr>
      <vt:lpstr>Editor interface: Review</vt:lpstr>
      <vt:lpstr>Editor interface: Copyediting</vt:lpstr>
      <vt:lpstr>Editor interface: Production</vt:lpstr>
      <vt:lpstr>Editor interface: Schedule for publication</vt:lpstr>
      <vt:lpstr>Editor interface: Assign DOI</vt:lpstr>
      <vt:lpstr>Reviewer interface</vt:lpstr>
      <vt:lpstr>Manager interface: Setting user role</vt:lpstr>
      <vt:lpstr>Terima kasih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NsDicky</dc:creator>
  <cp:lastModifiedBy>Siswoyo</cp:lastModifiedBy>
  <cp:revision>39</cp:revision>
  <dcterms:created xsi:type="dcterms:W3CDTF">2020-06-15T05:37:10Z</dcterms:created>
  <dcterms:modified xsi:type="dcterms:W3CDTF">2020-09-21T05:17:00Z</dcterms:modified>
</cp:coreProperties>
</file>